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5"/>
  </p:notesMasterIdLst>
  <p:sldIdLst>
    <p:sldId id="256" r:id="rId2"/>
    <p:sldId id="299" r:id="rId3"/>
    <p:sldId id="266" r:id="rId4"/>
    <p:sldId id="301" r:id="rId5"/>
    <p:sldId id="300" r:id="rId6"/>
    <p:sldId id="302" r:id="rId7"/>
    <p:sldId id="303" r:id="rId8"/>
    <p:sldId id="305" r:id="rId9"/>
    <p:sldId id="308" r:id="rId10"/>
    <p:sldId id="309" r:id="rId11"/>
    <p:sldId id="311" r:id="rId12"/>
    <p:sldId id="310" r:id="rId13"/>
    <p:sldId id="307" r:id="rId14"/>
    <p:sldId id="314" r:id="rId15"/>
    <p:sldId id="315" r:id="rId16"/>
    <p:sldId id="317" r:id="rId17"/>
    <p:sldId id="316" r:id="rId18"/>
    <p:sldId id="319" r:id="rId19"/>
    <p:sldId id="312" r:id="rId20"/>
    <p:sldId id="322" r:id="rId21"/>
    <p:sldId id="320" r:id="rId22"/>
    <p:sldId id="321" r:id="rId23"/>
    <p:sldId id="313" r:id="rId24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67860" autoAdjust="0"/>
  </p:normalViewPr>
  <p:slideViewPr>
    <p:cSldViewPr snapToGrid="0">
      <p:cViewPr varScale="1">
        <p:scale>
          <a:sx n="60" d="100"/>
          <a:sy n="60" d="100"/>
        </p:scale>
        <p:origin x="2030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54AD8-E933-41BF-B9F8-9FFBC75B208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5A41583-8C82-4C2A-AC80-3C050687E9DB}">
      <dgm:prSet phldrT="[Text]" custT="1"/>
      <dgm:spPr/>
      <dgm:t>
        <a:bodyPr/>
        <a:lstStyle/>
        <a:p>
          <a:r>
            <a:rPr lang="en-SG" sz="1800" dirty="0" smtClean="0"/>
            <a:t>Satellite hotspot data</a:t>
          </a:r>
          <a:endParaRPr lang="en-SG" sz="1800" dirty="0"/>
        </a:p>
      </dgm:t>
    </dgm:pt>
    <dgm:pt modelId="{A01AB27A-825D-4EE1-8B0A-6AA2D3697318}" type="parTrans" cxnId="{C790ADD1-2743-4AEC-9EC9-DE1163AB0ACC}">
      <dgm:prSet/>
      <dgm:spPr/>
      <dgm:t>
        <a:bodyPr/>
        <a:lstStyle/>
        <a:p>
          <a:endParaRPr lang="en-SG" sz="2800"/>
        </a:p>
      </dgm:t>
    </dgm:pt>
    <dgm:pt modelId="{3AB44423-48F7-4404-92D4-0BB7901BAA40}" type="sibTrans" cxnId="{C790ADD1-2743-4AEC-9EC9-DE1163AB0ACC}">
      <dgm:prSet/>
      <dgm:spPr/>
      <dgm:t>
        <a:bodyPr/>
        <a:lstStyle/>
        <a:p>
          <a:endParaRPr lang="en-SG" sz="2800"/>
        </a:p>
      </dgm:t>
    </dgm:pt>
    <dgm:pt modelId="{7A1ACDDB-D627-4137-ADEB-45EAFE6F428D}">
      <dgm:prSet phldrT="[Text]" custT="1"/>
      <dgm:spPr/>
      <dgm:t>
        <a:bodyPr/>
        <a:lstStyle/>
        <a:p>
          <a:r>
            <a:rPr lang="en-SG" sz="1200" dirty="0" smtClean="0"/>
            <a:t>TERRA</a:t>
          </a:r>
          <a:endParaRPr lang="en-SG" sz="1200" dirty="0"/>
        </a:p>
      </dgm:t>
    </dgm:pt>
    <dgm:pt modelId="{F50DF5C5-07A7-4AAD-8858-6233AA4BBA6B}" type="parTrans" cxnId="{B2928F99-8DD4-464B-8F5F-E217627AF95C}">
      <dgm:prSet/>
      <dgm:spPr/>
      <dgm:t>
        <a:bodyPr/>
        <a:lstStyle/>
        <a:p>
          <a:endParaRPr lang="en-SG" sz="2800"/>
        </a:p>
      </dgm:t>
    </dgm:pt>
    <dgm:pt modelId="{DB871D70-F036-48C4-BA42-2B787F72390B}" type="sibTrans" cxnId="{B2928F99-8DD4-464B-8F5F-E217627AF95C}">
      <dgm:prSet/>
      <dgm:spPr/>
      <dgm:t>
        <a:bodyPr/>
        <a:lstStyle/>
        <a:p>
          <a:endParaRPr lang="en-SG" sz="2800"/>
        </a:p>
      </dgm:t>
    </dgm:pt>
    <dgm:pt modelId="{8B809467-DE21-4F1F-9083-53BF3278F902}">
      <dgm:prSet phldrT="[Text]" custT="1"/>
      <dgm:spPr/>
      <dgm:t>
        <a:bodyPr/>
        <a:lstStyle/>
        <a:p>
          <a:r>
            <a:rPr lang="en-SG" sz="1200" dirty="0" smtClean="0"/>
            <a:t>AQUA</a:t>
          </a:r>
          <a:endParaRPr lang="en-SG" sz="1200" dirty="0"/>
        </a:p>
      </dgm:t>
    </dgm:pt>
    <dgm:pt modelId="{61C35A95-B95D-4920-ACD4-D8BC41751DD8}" type="parTrans" cxnId="{CE4DDC3C-4B3D-40E2-8C1A-F2140ADDE716}">
      <dgm:prSet/>
      <dgm:spPr/>
      <dgm:t>
        <a:bodyPr/>
        <a:lstStyle/>
        <a:p>
          <a:endParaRPr lang="en-SG" sz="2800"/>
        </a:p>
      </dgm:t>
    </dgm:pt>
    <dgm:pt modelId="{BD23A2C5-FB1D-4BAC-9CD8-C0B83BB2780F}" type="sibTrans" cxnId="{CE4DDC3C-4B3D-40E2-8C1A-F2140ADDE716}">
      <dgm:prSet/>
      <dgm:spPr/>
      <dgm:t>
        <a:bodyPr/>
        <a:lstStyle/>
        <a:p>
          <a:endParaRPr lang="en-SG" sz="2800"/>
        </a:p>
      </dgm:t>
    </dgm:pt>
    <dgm:pt modelId="{7569558A-1B20-4EAE-8E3F-0C2C57E5633D}">
      <dgm:prSet phldrT="[Text]" custT="1"/>
      <dgm:spPr/>
      <dgm:t>
        <a:bodyPr/>
        <a:lstStyle/>
        <a:p>
          <a:r>
            <a:rPr lang="en-SG" sz="1800" dirty="0" smtClean="0"/>
            <a:t>Pre-processing</a:t>
          </a:r>
          <a:endParaRPr lang="en-SG" sz="1800" dirty="0"/>
        </a:p>
      </dgm:t>
    </dgm:pt>
    <dgm:pt modelId="{046C15C6-425F-4F4B-BE7C-AE446890C1A9}" type="parTrans" cxnId="{D559B404-8D5A-434A-B548-DEFD72DB3187}">
      <dgm:prSet/>
      <dgm:spPr/>
      <dgm:t>
        <a:bodyPr/>
        <a:lstStyle/>
        <a:p>
          <a:endParaRPr lang="en-SG" sz="2800"/>
        </a:p>
      </dgm:t>
    </dgm:pt>
    <dgm:pt modelId="{4DAD642B-21EC-47DB-B7A7-369D9B3B24D2}" type="sibTrans" cxnId="{D559B404-8D5A-434A-B548-DEFD72DB3187}">
      <dgm:prSet/>
      <dgm:spPr/>
      <dgm:t>
        <a:bodyPr/>
        <a:lstStyle/>
        <a:p>
          <a:endParaRPr lang="en-SG" sz="2800"/>
        </a:p>
      </dgm:t>
    </dgm:pt>
    <dgm:pt modelId="{0C4D7A4F-E9B9-4CF8-96CE-54097623ED2E}">
      <dgm:prSet phldrT="[Text]" custT="1"/>
      <dgm:spPr/>
      <dgm:t>
        <a:bodyPr/>
        <a:lstStyle/>
        <a:p>
          <a:r>
            <a:rPr lang="en-SG" sz="1200" dirty="0" smtClean="0"/>
            <a:t>Sun glint filter</a:t>
          </a:r>
          <a:endParaRPr lang="en-SG" sz="1200" dirty="0"/>
        </a:p>
      </dgm:t>
    </dgm:pt>
    <dgm:pt modelId="{FE51DB9E-7FA1-4D2A-98CE-20433518A570}" type="parTrans" cxnId="{C0F52BC1-1EA5-4CCE-A961-FEBB291D1A95}">
      <dgm:prSet/>
      <dgm:spPr/>
      <dgm:t>
        <a:bodyPr/>
        <a:lstStyle/>
        <a:p>
          <a:endParaRPr lang="en-SG" sz="2800"/>
        </a:p>
      </dgm:t>
    </dgm:pt>
    <dgm:pt modelId="{2E0644BD-5821-4204-A441-63DB1E2F9606}" type="sibTrans" cxnId="{C0F52BC1-1EA5-4CCE-A961-FEBB291D1A95}">
      <dgm:prSet/>
      <dgm:spPr/>
      <dgm:t>
        <a:bodyPr/>
        <a:lstStyle/>
        <a:p>
          <a:endParaRPr lang="en-SG" sz="2800"/>
        </a:p>
      </dgm:t>
    </dgm:pt>
    <dgm:pt modelId="{24786C46-9D5A-4651-A09C-154B317CADFA}">
      <dgm:prSet phldrT="[Text]" custT="1"/>
      <dgm:spPr/>
      <dgm:t>
        <a:bodyPr/>
        <a:lstStyle/>
        <a:p>
          <a:r>
            <a:rPr lang="en-SG" sz="1800" dirty="0" smtClean="0"/>
            <a:t>Machine Learning Model</a:t>
          </a:r>
          <a:endParaRPr lang="en-SG" sz="1800" dirty="0"/>
        </a:p>
      </dgm:t>
    </dgm:pt>
    <dgm:pt modelId="{4CD5FAEA-3E4A-48C3-95C9-B0C3293FD2D9}" type="parTrans" cxnId="{A99AC30B-DBC8-499D-9BBD-5BF25A325E36}">
      <dgm:prSet/>
      <dgm:spPr/>
      <dgm:t>
        <a:bodyPr/>
        <a:lstStyle/>
        <a:p>
          <a:endParaRPr lang="en-SG" sz="2800"/>
        </a:p>
      </dgm:t>
    </dgm:pt>
    <dgm:pt modelId="{267F150E-B206-433B-B0B2-47715FCD1AC7}" type="sibTrans" cxnId="{A99AC30B-DBC8-499D-9BBD-5BF25A325E36}">
      <dgm:prSet/>
      <dgm:spPr/>
      <dgm:t>
        <a:bodyPr/>
        <a:lstStyle/>
        <a:p>
          <a:endParaRPr lang="en-SG" sz="2800"/>
        </a:p>
      </dgm:t>
    </dgm:pt>
    <dgm:pt modelId="{57293F52-C6EA-46C9-B4EE-B6BD226F64EE}">
      <dgm:prSet phldrT="[Text]" custT="1"/>
      <dgm:spPr/>
      <dgm:t>
        <a:bodyPr/>
        <a:lstStyle/>
        <a:p>
          <a:r>
            <a:rPr lang="en-SG" sz="1200" dirty="0" smtClean="0"/>
            <a:t>Logistic Regression</a:t>
          </a:r>
          <a:endParaRPr lang="en-SG" sz="1200" dirty="0"/>
        </a:p>
      </dgm:t>
    </dgm:pt>
    <dgm:pt modelId="{63FC1CB2-0E7D-4C60-801A-C5C18C9BD9CD}" type="parTrans" cxnId="{E7FDF8C4-4B0C-460E-926A-924C692E2CE3}">
      <dgm:prSet/>
      <dgm:spPr/>
      <dgm:t>
        <a:bodyPr/>
        <a:lstStyle/>
        <a:p>
          <a:endParaRPr lang="en-SG" sz="2800"/>
        </a:p>
      </dgm:t>
    </dgm:pt>
    <dgm:pt modelId="{A77FA074-7882-4C16-A271-286B313FAB39}" type="sibTrans" cxnId="{E7FDF8C4-4B0C-460E-926A-924C692E2CE3}">
      <dgm:prSet/>
      <dgm:spPr/>
      <dgm:t>
        <a:bodyPr/>
        <a:lstStyle/>
        <a:p>
          <a:endParaRPr lang="en-SG" sz="2800"/>
        </a:p>
      </dgm:t>
    </dgm:pt>
    <dgm:pt modelId="{62036BE0-5942-4C1A-9100-F01CC0A2F481}">
      <dgm:prSet phldrT="[Text]" custT="1"/>
      <dgm:spPr/>
      <dgm:t>
        <a:bodyPr/>
        <a:lstStyle/>
        <a:p>
          <a:r>
            <a:rPr lang="en-SG" sz="1800" dirty="0" smtClean="0"/>
            <a:t>Training &amp; Validation</a:t>
          </a:r>
          <a:endParaRPr lang="en-SG" sz="1800" dirty="0"/>
        </a:p>
      </dgm:t>
    </dgm:pt>
    <dgm:pt modelId="{A2CE5DD9-3AD8-4A21-B921-8761B1416D22}" type="parTrans" cxnId="{C51F0532-916A-4B63-BE4A-53A01B5B4101}">
      <dgm:prSet/>
      <dgm:spPr/>
      <dgm:t>
        <a:bodyPr/>
        <a:lstStyle/>
        <a:p>
          <a:endParaRPr lang="en-SG" sz="2800"/>
        </a:p>
      </dgm:t>
    </dgm:pt>
    <dgm:pt modelId="{B0F4B27A-7017-4574-BE09-0700477607B5}" type="sibTrans" cxnId="{C51F0532-916A-4B63-BE4A-53A01B5B4101}">
      <dgm:prSet/>
      <dgm:spPr/>
      <dgm:t>
        <a:bodyPr/>
        <a:lstStyle/>
        <a:p>
          <a:endParaRPr lang="en-SG" sz="2800"/>
        </a:p>
      </dgm:t>
    </dgm:pt>
    <dgm:pt modelId="{D6C2578D-51EC-45B0-8A30-53C0DC501518}">
      <dgm:prSet phldrT="[Text]" custT="1"/>
      <dgm:spPr/>
      <dgm:t>
        <a:bodyPr/>
        <a:lstStyle/>
        <a:p>
          <a:r>
            <a:rPr lang="en-SG" sz="1200" dirty="0" smtClean="0"/>
            <a:t>NOAA-20</a:t>
          </a:r>
          <a:endParaRPr lang="en-SG" sz="1200" dirty="0"/>
        </a:p>
      </dgm:t>
    </dgm:pt>
    <dgm:pt modelId="{6851BB76-EE56-4E25-AA44-2F538D85476F}" type="parTrans" cxnId="{8180BD11-B8E0-48F3-AF02-5317826C15AE}">
      <dgm:prSet/>
      <dgm:spPr/>
      <dgm:t>
        <a:bodyPr/>
        <a:lstStyle/>
        <a:p>
          <a:endParaRPr lang="en-SG" sz="2800"/>
        </a:p>
      </dgm:t>
    </dgm:pt>
    <dgm:pt modelId="{EC515C57-11A1-4AFF-8817-6EC37F8BCEA6}" type="sibTrans" cxnId="{8180BD11-B8E0-48F3-AF02-5317826C15AE}">
      <dgm:prSet/>
      <dgm:spPr/>
      <dgm:t>
        <a:bodyPr/>
        <a:lstStyle/>
        <a:p>
          <a:endParaRPr lang="en-SG" sz="2800"/>
        </a:p>
      </dgm:t>
    </dgm:pt>
    <dgm:pt modelId="{CDDD0D81-B639-4F15-BE2B-72656B74B678}">
      <dgm:prSet phldrT="[Text]" custT="1"/>
      <dgm:spPr/>
      <dgm:t>
        <a:bodyPr/>
        <a:lstStyle/>
        <a:p>
          <a:r>
            <a:rPr lang="en-SG" sz="1200" dirty="0" err="1" smtClean="0"/>
            <a:t>Suomi</a:t>
          </a:r>
          <a:r>
            <a:rPr lang="en-SG" sz="1200" dirty="0" smtClean="0"/>
            <a:t>-NPP</a:t>
          </a:r>
          <a:endParaRPr lang="en-SG" sz="1200" dirty="0"/>
        </a:p>
      </dgm:t>
    </dgm:pt>
    <dgm:pt modelId="{77276E23-C1F5-4150-AF4F-1ADDB06876A0}" type="parTrans" cxnId="{426BE5C9-42E8-4F12-9386-F0EBFFD2CD47}">
      <dgm:prSet/>
      <dgm:spPr/>
      <dgm:t>
        <a:bodyPr/>
        <a:lstStyle/>
        <a:p>
          <a:endParaRPr lang="en-SG" sz="2800"/>
        </a:p>
      </dgm:t>
    </dgm:pt>
    <dgm:pt modelId="{3981D6AC-23D5-4DDD-BCAD-14145803ABE8}" type="sibTrans" cxnId="{426BE5C9-42E8-4F12-9386-F0EBFFD2CD47}">
      <dgm:prSet/>
      <dgm:spPr/>
      <dgm:t>
        <a:bodyPr/>
        <a:lstStyle/>
        <a:p>
          <a:endParaRPr lang="en-SG" sz="2800"/>
        </a:p>
      </dgm:t>
    </dgm:pt>
    <dgm:pt modelId="{4F175C4D-45A4-44F4-8927-400CED63EE3B}">
      <dgm:prSet phldrT="[Text]" custT="1"/>
      <dgm:spPr/>
      <dgm:t>
        <a:bodyPr/>
        <a:lstStyle/>
        <a:p>
          <a:r>
            <a:rPr lang="en-SG" sz="1200" dirty="0" smtClean="0"/>
            <a:t>Himawari-8</a:t>
          </a:r>
          <a:endParaRPr lang="en-SG" sz="1200" dirty="0"/>
        </a:p>
      </dgm:t>
    </dgm:pt>
    <dgm:pt modelId="{7A54C99F-E766-4DD5-B21A-22E7D4623F47}" type="parTrans" cxnId="{11C09BAB-4DF2-4325-8ED8-4CBEE0EC048B}">
      <dgm:prSet/>
      <dgm:spPr/>
      <dgm:t>
        <a:bodyPr/>
        <a:lstStyle/>
        <a:p>
          <a:endParaRPr lang="en-SG" sz="2800"/>
        </a:p>
      </dgm:t>
    </dgm:pt>
    <dgm:pt modelId="{B0DE0C77-552E-40BF-96F2-E18430454AE5}" type="sibTrans" cxnId="{11C09BAB-4DF2-4325-8ED8-4CBEE0EC048B}">
      <dgm:prSet/>
      <dgm:spPr/>
      <dgm:t>
        <a:bodyPr/>
        <a:lstStyle/>
        <a:p>
          <a:endParaRPr lang="en-SG" sz="2800"/>
        </a:p>
      </dgm:t>
    </dgm:pt>
    <dgm:pt modelId="{D9A86B6B-8F86-476A-B2F2-BE2AA02E3783}">
      <dgm:prSet phldrT="[Text]" custT="1"/>
      <dgm:spPr/>
      <dgm:t>
        <a:bodyPr/>
        <a:lstStyle/>
        <a:p>
          <a:r>
            <a:rPr lang="en-SG" sz="1200" dirty="0" err="1" smtClean="0"/>
            <a:t>Regridding</a:t>
          </a:r>
          <a:endParaRPr lang="en-SG" sz="1200" dirty="0"/>
        </a:p>
      </dgm:t>
    </dgm:pt>
    <dgm:pt modelId="{7580E84D-D23A-42E6-B85B-64C5C357167B}" type="parTrans" cxnId="{29E9FF35-CCE1-4489-A2B8-0EFDC09C0DCE}">
      <dgm:prSet/>
      <dgm:spPr/>
      <dgm:t>
        <a:bodyPr/>
        <a:lstStyle/>
        <a:p>
          <a:endParaRPr lang="en-SG" sz="2800"/>
        </a:p>
      </dgm:t>
    </dgm:pt>
    <dgm:pt modelId="{EA179691-1E45-46B3-AF11-DDFA1BCD2C4A}" type="sibTrans" cxnId="{29E9FF35-CCE1-4489-A2B8-0EFDC09C0DCE}">
      <dgm:prSet/>
      <dgm:spPr/>
      <dgm:t>
        <a:bodyPr/>
        <a:lstStyle/>
        <a:p>
          <a:endParaRPr lang="en-SG" sz="2800"/>
        </a:p>
      </dgm:t>
    </dgm:pt>
    <dgm:pt modelId="{839EAE38-E3A5-491F-B8A0-4CCC913290AE}">
      <dgm:prSet phldrT="[Text]" custT="1"/>
      <dgm:spPr/>
      <dgm:t>
        <a:bodyPr/>
        <a:lstStyle/>
        <a:p>
          <a:r>
            <a:rPr lang="en-SG" sz="1200" dirty="0" smtClean="0"/>
            <a:t>Temporal Aggregation</a:t>
          </a:r>
          <a:endParaRPr lang="en-SG" sz="1200" dirty="0"/>
        </a:p>
      </dgm:t>
    </dgm:pt>
    <dgm:pt modelId="{8C519CD0-5FA6-41E9-80FF-7D3F744C7D11}" type="parTrans" cxnId="{377089F5-48FB-4FD7-B96D-35F15F358861}">
      <dgm:prSet/>
      <dgm:spPr/>
      <dgm:t>
        <a:bodyPr/>
        <a:lstStyle/>
        <a:p>
          <a:endParaRPr lang="en-SG" sz="2800"/>
        </a:p>
      </dgm:t>
    </dgm:pt>
    <dgm:pt modelId="{37440BBB-FDA9-48D6-A177-5A290BCC5541}" type="sibTrans" cxnId="{377089F5-48FB-4FD7-B96D-35F15F358861}">
      <dgm:prSet/>
      <dgm:spPr/>
      <dgm:t>
        <a:bodyPr/>
        <a:lstStyle/>
        <a:p>
          <a:endParaRPr lang="en-SG" sz="2800"/>
        </a:p>
      </dgm:t>
    </dgm:pt>
    <dgm:pt modelId="{62E1830F-575E-4AE7-8B78-D108C41FA8B7}">
      <dgm:prSet phldrT="[Text]" custT="1"/>
      <dgm:spPr/>
      <dgm:t>
        <a:bodyPr/>
        <a:lstStyle/>
        <a:p>
          <a:r>
            <a:rPr lang="en-SG" sz="1200" dirty="0" smtClean="0"/>
            <a:t>Fitted parameters for Logistic Regression model</a:t>
          </a:r>
          <a:endParaRPr lang="en-SG" sz="1200" dirty="0"/>
        </a:p>
      </dgm:t>
    </dgm:pt>
    <dgm:pt modelId="{77864793-F47C-4DEB-9480-511D0D51FC45}" type="parTrans" cxnId="{EDC35B39-2F3A-4F08-87B4-0DE342A8FC48}">
      <dgm:prSet/>
      <dgm:spPr/>
      <dgm:t>
        <a:bodyPr/>
        <a:lstStyle/>
        <a:p>
          <a:endParaRPr lang="en-SG" sz="2800"/>
        </a:p>
      </dgm:t>
    </dgm:pt>
    <dgm:pt modelId="{FD7A7055-79CA-4246-9F50-E8DCD9A38FE1}" type="sibTrans" cxnId="{EDC35B39-2F3A-4F08-87B4-0DE342A8FC48}">
      <dgm:prSet/>
      <dgm:spPr/>
      <dgm:t>
        <a:bodyPr/>
        <a:lstStyle/>
        <a:p>
          <a:endParaRPr lang="en-SG" sz="2800"/>
        </a:p>
      </dgm:t>
    </dgm:pt>
    <dgm:pt modelId="{C123FC28-CF57-43EE-ACE7-0D2E6092638A}">
      <dgm:prSet phldrT="[Text]" custT="1"/>
      <dgm:spPr/>
      <dgm:t>
        <a:bodyPr/>
        <a:lstStyle/>
        <a:p>
          <a:r>
            <a:rPr lang="en-SG" sz="1200" dirty="0" smtClean="0"/>
            <a:t>Find optimal parameters for sun glint angle, hotspot weight</a:t>
          </a:r>
          <a:endParaRPr lang="en-SG" sz="1200" dirty="0"/>
        </a:p>
      </dgm:t>
    </dgm:pt>
    <dgm:pt modelId="{59E25B6D-FFB1-4189-8AE5-1EF1E33CD69D}" type="parTrans" cxnId="{79BC0737-0150-4609-A722-6857D1522E65}">
      <dgm:prSet/>
      <dgm:spPr/>
      <dgm:t>
        <a:bodyPr/>
        <a:lstStyle/>
        <a:p>
          <a:endParaRPr lang="en-SG" sz="2800"/>
        </a:p>
      </dgm:t>
    </dgm:pt>
    <dgm:pt modelId="{C3971CE0-A57A-4BF4-86AF-F48436EB3E16}" type="sibTrans" cxnId="{79BC0737-0150-4609-A722-6857D1522E65}">
      <dgm:prSet/>
      <dgm:spPr/>
      <dgm:t>
        <a:bodyPr/>
        <a:lstStyle/>
        <a:p>
          <a:endParaRPr lang="en-SG" sz="2800"/>
        </a:p>
      </dgm:t>
    </dgm:pt>
    <dgm:pt modelId="{FABE51A6-53EB-466D-9AE8-2D555405A0E5}">
      <dgm:prSet phldrT="[Text]" custT="1"/>
      <dgm:spPr/>
      <dgm:t>
        <a:bodyPr/>
        <a:lstStyle/>
        <a:p>
          <a:r>
            <a:rPr lang="en-SG" sz="1800" dirty="0" smtClean="0"/>
            <a:t>Final Product</a:t>
          </a:r>
          <a:endParaRPr lang="en-SG" sz="1800" dirty="0"/>
        </a:p>
      </dgm:t>
    </dgm:pt>
    <dgm:pt modelId="{B29B3EE2-5E36-4583-9DF0-49643314E341}" type="parTrans" cxnId="{B4E583AF-EB3B-40BA-8AB2-00B5B4BB0734}">
      <dgm:prSet/>
      <dgm:spPr/>
      <dgm:t>
        <a:bodyPr/>
        <a:lstStyle/>
        <a:p>
          <a:endParaRPr lang="en-SG" sz="2800"/>
        </a:p>
      </dgm:t>
    </dgm:pt>
    <dgm:pt modelId="{B016E6E3-4215-48EA-9BB1-E980D1DD157F}" type="sibTrans" cxnId="{B4E583AF-EB3B-40BA-8AB2-00B5B4BB0734}">
      <dgm:prSet/>
      <dgm:spPr/>
      <dgm:t>
        <a:bodyPr/>
        <a:lstStyle/>
        <a:p>
          <a:endParaRPr lang="en-SG" sz="2800"/>
        </a:p>
      </dgm:t>
    </dgm:pt>
    <dgm:pt modelId="{F94BEDDB-097E-486E-90B2-FF3C27DAFC29}">
      <dgm:prSet phldrT="[Text]" custT="1"/>
      <dgm:spPr/>
      <dgm:t>
        <a:bodyPr/>
        <a:lstStyle/>
        <a:p>
          <a:r>
            <a:rPr lang="en-SG" sz="1200" dirty="0" smtClean="0"/>
            <a:t>Probabilistic estimates for fire hotspot grid</a:t>
          </a:r>
          <a:endParaRPr lang="en-SG" sz="1200" dirty="0"/>
        </a:p>
      </dgm:t>
    </dgm:pt>
    <dgm:pt modelId="{3788F785-0B4E-4E5D-AD64-2D6994522399}" type="parTrans" cxnId="{D43A9721-E82F-4CDA-90BF-DBD5A8FE9202}">
      <dgm:prSet/>
      <dgm:spPr/>
      <dgm:t>
        <a:bodyPr/>
        <a:lstStyle/>
        <a:p>
          <a:endParaRPr lang="en-SG" sz="2800"/>
        </a:p>
      </dgm:t>
    </dgm:pt>
    <dgm:pt modelId="{6F8790A2-3088-46BB-BA21-AA133706B6A9}" type="sibTrans" cxnId="{D43A9721-E82F-4CDA-90BF-DBD5A8FE9202}">
      <dgm:prSet/>
      <dgm:spPr/>
      <dgm:t>
        <a:bodyPr/>
        <a:lstStyle/>
        <a:p>
          <a:endParaRPr lang="en-SG" sz="2800"/>
        </a:p>
      </dgm:t>
    </dgm:pt>
    <dgm:pt modelId="{467FECA1-0C14-4A27-91A7-28DEEB340E3D}">
      <dgm:prSet phldrT="[Text]" custT="1"/>
      <dgm:spPr/>
      <dgm:t>
        <a:bodyPr/>
        <a:lstStyle/>
        <a:p>
          <a:r>
            <a:rPr lang="en-SG" sz="1200" dirty="0" smtClean="0"/>
            <a:t>Feature Engineering</a:t>
          </a:r>
          <a:endParaRPr lang="en-SG" sz="1200" dirty="0"/>
        </a:p>
      </dgm:t>
    </dgm:pt>
    <dgm:pt modelId="{4097BC2D-73F2-41D8-ACA7-5D0B4EB2C2CF}" type="parTrans" cxnId="{3C0E5EEE-0AA7-4117-A8A5-6FD942CF2E7F}">
      <dgm:prSet/>
      <dgm:spPr/>
      <dgm:t>
        <a:bodyPr/>
        <a:lstStyle/>
        <a:p>
          <a:endParaRPr lang="en-SG"/>
        </a:p>
      </dgm:t>
    </dgm:pt>
    <dgm:pt modelId="{FE1F8E3D-3C8F-4BE8-BF98-EDD00C9E5B0D}" type="sibTrans" cxnId="{3C0E5EEE-0AA7-4117-A8A5-6FD942CF2E7F}">
      <dgm:prSet/>
      <dgm:spPr/>
      <dgm:t>
        <a:bodyPr/>
        <a:lstStyle/>
        <a:p>
          <a:endParaRPr lang="en-SG"/>
        </a:p>
      </dgm:t>
    </dgm:pt>
    <dgm:pt modelId="{562625F3-C7EC-4C48-BEE7-8BE938B2F8D6}">
      <dgm:prSet phldrT="[Text]" custT="1"/>
      <dgm:spPr/>
      <dgm:t>
        <a:bodyPr/>
        <a:lstStyle/>
        <a:p>
          <a:r>
            <a:rPr lang="en-SG" sz="1200" dirty="0" smtClean="0"/>
            <a:t>Compute hotspot weight</a:t>
          </a:r>
          <a:endParaRPr lang="en-SG" sz="1200" dirty="0"/>
        </a:p>
      </dgm:t>
    </dgm:pt>
    <dgm:pt modelId="{F6A7A4CA-8820-463F-A190-45B49E9FF316}" type="parTrans" cxnId="{1B33B1CA-3C3C-414D-95E7-CFA164A80425}">
      <dgm:prSet/>
      <dgm:spPr/>
      <dgm:t>
        <a:bodyPr/>
        <a:lstStyle/>
        <a:p>
          <a:endParaRPr lang="en-SG"/>
        </a:p>
      </dgm:t>
    </dgm:pt>
    <dgm:pt modelId="{5C48609C-AE7A-429B-BD60-603D9B434468}" type="sibTrans" cxnId="{1B33B1CA-3C3C-414D-95E7-CFA164A80425}">
      <dgm:prSet/>
      <dgm:spPr/>
      <dgm:t>
        <a:bodyPr/>
        <a:lstStyle/>
        <a:p>
          <a:endParaRPr lang="en-SG"/>
        </a:p>
      </dgm:t>
    </dgm:pt>
    <dgm:pt modelId="{47DA2599-DA4A-4986-89D7-1F101191ED33}" type="pres">
      <dgm:prSet presAssocID="{2D654AD8-E933-41BF-B9F8-9FFBC75B20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4E6759F-6E63-443A-82B4-1252CB5281AC}" type="pres">
      <dgm:prSet presAssocID="{FABE51A6-53EB-466D-9AE8-2D555405A0E5}" presName="boxAndChildren" presStyleCnt="0"/>
      <dgm:spPr/>
    </dgm:pt>
    <dgm:pt modelId="{1AF89530-20E4-443C-969A-F437C8ED72CC}" type="pres">
      <dgm:prSet presAssocID="{FABE51A6-53EB-466D-9AE8-2D555405A0E5}" presName="parentTextBox" presStyleLbl="node1" presStyleIdx="0" presStyleCnt="6"/>
      <dgm:spPr/>
      <dgm:t>
        <a:bodyPr/>
        <a:lstStyle/>
        <a:p>
          <a:endParaRPr lang="en-SG"/>
        </a:p>
      </dgm:t>
    </dgm:pt>
    <dgm:pt modelId="{7FF82575-6062-4944-8F7E-E7EE2C58C41A}" type="pres">
      <dgm:prSet presAssocID="{FABE51A6-53EB-466D-9AE8-2D555405A0E5}" presName="entireBox" presStyleLbl="node1" presStyleIdx="0" presStyleCnt="6"/>
      <dgm:spPr/>
      <dgm:t>
        <a:bodyPr/>
        <a:lstStyle/>
        <a:p>
          <a:endParaRPr lang="en-SG"/>
        </a:p>
      </dgm:t>
    </dgm:pt>
    <dgm:pt modelId="{FE8717F2-6B7D-4F83-8C06-DF00F58DD979}" type="pres">
      <dgm:prSet presAssocID="{FABE51A6-53EB-466D-9AE8-2D555405A0E5}" presName="descendantBox" presStyleCnt="0"/>
      <dgm:spPr/>
    </dgm:pt>
    <dgm:pt modelId="{A073B243-29DC-431E-88CA-9052E77BCCA6}" type="pres">
      <dgm:prSet presAssocID="{F94BEDDB-097E-486E-90B2-FF3C27DAFC29}" presName="childTextBox" presStyleLbl="fgAccFollow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A46BDB9-FDD9-4F93-A247-E3889C01C489}" type="pres">
      <dgm:prSet presAssocID="{B0F4B27A-7017-4574-BE09-0700477607B5}" presName="sp" presStyleCnt="0"/>
      <dgm:spPr/>
    </dgm:pt>
    <dgm:pt modelId="{A680878C-27FC-40A8-98F3-CE8729EB2089}" type="pres">
      <dgm:prSet presAssocID="{62036BE0-5942-4C1A-9100-F01CC0A2F481}" presName="arrowAndChildren" presStyleCnt="0"/>
      <dgm:spPr/>
    </dgm:pt>
    <dgm:pt modelId="{0FAFA5F2-72FA-4708-9343-440C1BFF8952}" type="pres">
      <dgm:prSet presAssocID="{62036BE0-5942-4C1A-9100-F01CC0A2F481}" presName="parentTextArrow" presStyleLbl="node1" presStyleIdx="0" presStyleCnt="6"/>
      <dgm:spPr/>
      <dgm:t>
        <a:bodyPr/>
        <a:lstStyle/>
        <a:p>
          <a:endParaRPr lang="en-SG"/>
        </a:p>
      </dgm:t>
    </dgm:pt>
    <dgm:pt modelId="{795058B4-0FD1-4728-A006-9DCC4C5B240B}" type="pres">
      <dgm:prSet presAssocID="{62036BE0-5942-4C1A-9100-F01CC0A2F481}" presName="arrow" presStyleLbl="node1" presStyleIdx="1" presStyleCnt="6"/>
      <dgm:spPr/>
      <dgm:t>
        <a:bodyPr/>
        <a:lstStyle/>
        <a:p>
          <a:endParaRPr lang="en-SG"/>
        </a:p>
      </dgm:t>
    </dgm:pt>
    <dgm:pt modelId="{C8EC1B7C-7A1A-44D9-86A8-78C16CE30E9E}" type="pres">
      <dgm:prSet presAssocID="{62036BE0-5942-4C1A-9100-F01CC0A2F481}" presName="descendantArrow" presStyleCnt="0"/>
      <dgm:spPr/>
    </dgm:pt>
    <dgm:pt modelId="{08A1D0DC-19F0-46C9-AE50-BED6A2B8F844}" type="pres">
      <dgm:prSet presAssocID="{62E1830F-575E-4AE7-8B78-D108C41FA8B7}" presName="childTextArrow" presStyleLbl="fgAccFollow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74BF8CB-926C-4A42-ADB7-8DB18834B6A4}" type="pres">
      <dgm:prSet presAssocID="{C123FC28-CF57-43EE-ACE7-0D2E6092638A}" presName="childTextArrow" presStyleLbl="fgAccFollow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44055B6-9F50-4099-ADF9-4481FF48BE3D}" type="pres">
      <dgm:prSet presAssocID="{267F150E-B206-433B-B0B2-47715FCD1AC7}" presName="sp" presStyleCnt="0"/>
      <dgm:spPr/>
    </dgm:pt>
    <dgm:pt modelId="{EC240363-BD3A-4ECD-9089-027CFA03597B}" type="pres">
      <dgm:prSet presAssocID="{24786C46-9D5A-4651-A09C-154B317CADFA}" presName="arrowAndChildren" presStyleCnt="0"/>
      <dgm:spPr/>
    </dgm:pt>
    <dgm:pt modelId="{48DA2BB5-FA82-43DD-9C78-25221D838EE9}" type="pres">
      <dgm:prSet presAssocID="{24786C46-9D5A-4651-A09C-154B317CADFA}" presName="parentTextArrow" presStyleLbl="node1" presStyleIdx="1" presStyleCnt="6"/>
      <dgm:spPr/>
      <dgm:t>
        <a:bodyPr/>
        <a:lstStyle/>
        <a:p>
          <a:endParaRPr lang="en-SG"/>
        </a:p>
      </dgm:t>
    </dgm:pt>
    <dgm:pt modelId="{FF73C269-7A13-4AB7-8742-6B44E92ADA58}" type="pres">
      <dgm:prSet presAssocID="{24786C46-9D5A-4651-A09C-154B317CADFA}" presName="arrow" presStyleLbl="node1" presStyleIdx="2" presStyleCnt="6"/>
      <dgm:spPr/>
      <dgm:t>
        <a:bodyPr/>
        <a:lstStyle/>
        <a:p>
          <a:endParaRPr lang="en-SG"/>
        </a:p>
      </dgm:t>
    </dgm:pt>
    <dgm:pt modelId="{64B871F3-4BD7-4DDF-9D5E-EE8D17FF3616}" type="pres">
      <dgm:prSet presAssocID="{24786C46-9D5A-4651-A09C-154B317CADFA}" presName="descendantArrow" presStyleCnt="0"/>
      <dgm:spPr/>
    </dgm:pt>
    <dgm:pt modelId="{A6DC8473-7183-4575-8F54-57FA093E2764}" type="pres">
      <dgm:prSet presAssocID="{57293F52-C6EA-46C9-B4EE-B6BD226F64EE}" presName="childTextArrow" presStyleLbl="fgAccFollow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06A3DF7-AF55-447C-AB75-6F29CA1B3BD1}" type="pres">
      <dgm:prSet presAssocID="{FE1F8E3D-3C8F-4BE8-BF98-EDD00C9E5B0D}" presName="sp" presStyleCnt="0"/>
      <dgm:spPr/>
    </dgm:pt>
    <dgm:pt modelId="{338956DB-5F07-4F1D-AF8C-218C0E82D7B8}" type="pres">
      <dgm:prSet presAssocID="{467FECA1-0C14-4A27-91A7-28DEEB340E3D}" presName="arrowAndChildren" presStyleCnt="0"/>
      <dgm:spPr/>
    </dgm:pt>
    <dgm:pt modelId="{DDD6146E-8347-409B-B287-C6CAC360D0A9}" type="pres">
      <dgm:prSet presAssocID="{467FECA1-0C14-4A27-91A7-28DEEB340E3D}" presName="parentTextArrow" presStyleLbl="node1" presStyleIdx="2" presStyleCnt="6"/>
      <dgm:spPr/>
      <dgm:t>
        <a:bodyPr/>
        <a:lstStyle/>
        <a:p>
          <a:endParaRPr lang="en-SG"/>
        </a:p>
      </dgm:t>
    </dgm:pt>
    <dgm:pt modelId="{C06BF8A9-9426-4858-98D9-B0582FF4D678}" type="pres">
      <dgm:prSet presAssocID="{467FECA1-0C14-4A27-91A7-28DEEB340E3D}" presName="arrow" presStyleLbl="node1" presStyleIdx="3" presStyleCnt="6"/>
      <dgm:spPr/>
      <dgm:t>
        <a:bodyPr/>
        <a:lstStyle/>
        <a:p>
          <a:endParaRPr lang="en-SG"/>
        </a:p>
      </dgm:t>
    </dgm:pt>
    <dgm:pt modelId="{F11E3C36-9B97-4CA1-B5C8-5A6E675B64A5}" type="pres">
      <dgm:prSet presAssocID="{467FECA1-0C14-4A27-91A7-28DEEB340E3D}" presName="descendantArrow" presStyleCnt="0"/>
      <dgm:spPr/>
    </dgm:pt>
    <dgm:pt modelId="{8956A61D-F194-4C09-95A6-647FF7019C33}" type="pres">
      <dgm:prSet presAssocID="{562625F3-C7EC-4C48-BEE7-8BE938B2F8D6}" presName="childTextArrow" presStyleLbl="fgAccFollow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DF0EEB9-F7AB-4615-AAF7-E4880A11DF05}" type="pres">
      <dgm:prSet presAssocID="{4DAD642B-21EC-47DB-B7A7-369D9B3B24D2}" presName="sp" presStyleCnt="0"/>
      <dgm:spPr/>
    </dgm:pt>
    <dgm:pt modelId="{7E5B72C4-331A-4D32-972E-90E6E7A62CE6}" type="pres">
      <dgm:prSet presAssocID="{7569558A-1B20-4EAE-8E3F-0C2C57E5633D}" presName="arrowAndChildren" presStyleCnt="0"/>
      <dgm:spPr/>
    </dgm:pt>
    <dgm:pt modelId="{720DEF8D-2AA8-4F7D-9B48-3CCE71629714}" type="pres">
      <dgm:prSet presAssocID="{7569558A-1B20-4EAE-8E3F-0C2C57E5633D}" presName="parentTextArrow" presStyleLbl="node1" presStyleIdx="3" presStyleCnt="6"/>
      <dgm:spPr/>
      <dgm:t>
        <a:bodyPr/>
        <a:lstStyle/>
        <a:p>
          <a:endParaRPr lang="en-SG"/>
        </a:p>
      </dgm:t>
    </dgm:pt>
    <dgm:pt modelId="{4B232920-839E-4833-8EEC-5F330B66B159}" type="pres">
      <dgm:prSet presAssocID="{7569558A-1B20-4EAE-8E3F-0C2C57E5633D}" presName="arrow" presStyleLbl="node1" presStyleIdx="4" presStyleCnt="6"/>
      <dgm:spPr/>
      <dgm:t>
        <a:bodyPr/>
        <a:lstStyle/>
        <a:p>
          <a:endParaRPr lang="en-SG"/>
        </a:p>
      </dgm:t>
    </dgm:pt>
    <dgm:pt modelId="{34986984-F5F8-4DA9-B254-E0C350F02EEB}" type="pres">
      <dgm:prSet presAssocID="{7569558A-1B20-4EAE-8E3F-0C2C57E5633D}" presName="descendantArrow" presStyleCnt="0"/>
      <dgm:spPr/>
    </dgm:pt>
    <dgm:pt modelId="{8539BF4A-4443-4F06-B076-B36EEEE45A11}" type="pres">
      <dgm:prSet presAssocID="{0C4D7A4F-E9B9-4CF8-96CE-54097623ED2E}" presName="childTextArrow" presStyleLbl="fgAccFollow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9C538E8-BDD4-4841-B2CF-C8B5442D31D1}" type="pres">
      <dgm:prSet presAssocID="{D9A86B6B-8F86-476A-B2F2-BE2AA02E3783}" presName="childTextArrow" presStyleLbl="fgAccFollow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67275F8-C7E7-4564-AE04-9291ACA69BAA}" type="pres">
      <dgm:prSet presAssocID="{839EAE38-E3A5-491F-B8A0-4CCC913290AE}" presName="childTextArrow" presStyleLbl="fgAccFollow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00976D4-04C3-462C-8A36-954B097488B1}" type="pres">
      <dgm:prSet presAssocID="{3AB44423-48F7-4404-92D4-0BB7901BAA40}" presName="sp" presStyleCnt="0"/>
      <dgm:spPr/>
    </dgm:pt>
    <dgm:pt modelId="{A671E96F-1708-4A1E-9230-7351D78E5AFE}" type="pres">
      <dgm:prSet presAssocID="{75A41583-8C82-4C2A-AC80-3C050687E9DB}" presName="arrowAndChildren" presStyleCnt="0"/>
      <dgm:spPr/>
    </dgm:pt>
    <dgm:pt modelId="{278FBA2A-DB00-4080-83F7-C5DD7142B67C}" type="pres">
      <dgm:prSet presAssocID="{75A41583-8C82-4C2A-AC80-3C050687E9DB}" presName="parentTextArrow" presStyleLbl="node1" presStyleIdx="4" presStyleCnt="6"/>
      <dgm:spPr/>
      <dgm:t>
        <a:bodyPr/>
        <a:lstStyle/>
        <a:p>
          <a:endParaRPr lang="en-SG"/>
        </a:p>
      </dgm:t>
    </dgm:pt>
    <dgm:pt modelId="{A30C3E7D-0288-48DA-9C77-E8427AEA0BFB}" type="pres">
      <dgm:prSet presAssocID="{75A41583-8C82-4C2A-AC80-3C050687E9DB}" presName="arrow" presStyleLbl="node1" presStyleIdx="5" presStyleCnt="6"/>
      <dgm:spPr/>
      <dgm:t>
        <a:bodyPr/>
        <a:lstStyle/>
        <a:p>
          <a:endParaRPr lang="en-SG"/>
        </a:p>
      </dgm:t>
    </dgm:pt>
    <dgm:pt modelId="{F807E154-9942-4714-949D-2C82A1E153FF}" type="pres">
      <dgm:prSet presAssocID="{75A41583-8C82-4C2A-AC80-3C050687E9DB}" presName="descendantArrow" presStyleCnt="0"/>
      <dgm:spPr/>
    </dgm:pt>
    <dgm:pt modelId="{845100C6-9356-4534-83BB-EDC6017D7CFE}" type="pres">
      <dgm:prSet presAssocID="{7A1ACDDB-D627-4137-ADEB-45EAFE6F428D}" presName="childTextArrow" presStyleLbl="fgAccFollow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3C3671D-8894-411A-B46A-95A4A06C7840}" type="pres">
      <dgm:prSet presAssocID="{8B809467-DE21-4F1F-9083-53BF3278F902}" presName="childTextArrow" presStyleLbl="fgAccFollow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6F44E20-6980-4C76-94E9-1E7990C983C3}" type="pres">
      <dgm:prSet presAssocID="{D6C2578D-51EC-45B0-8A30-53C0DC501518}" presName="childTextArrow" presStyleLbl="fgAccFollow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7ABF654-B238-431A-9AC4-71D0044C5BBA}" type="pres">
      <dgm:prSet presAssocID="{CDDD0D81-B639-4F15-BE2B-72656B74B678}" presName="childTextArrow" presStyleLbl="fgAccFollow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A4D9EC9-F76F-4A77-B21E-CD15B16C437D}" type="pres">
      <dgm:prSet presAssocID="{4F175C4D-45A4-44F4-8927-400CED63EE3B}" presName="childTextArrow" presStyleLbl="fgAccFollow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BA1C0FD8-A42A-4194-821E-33007D339D50}" type="presOf" srcId="{FABE51A6-53EB-466D-9AE8-2D555405A0E5}" destId="{7FF82575-6062-4944-8F7E-E7EE2C58C41A}" srcOrd="1" destOrd="0" presId="urn:microsoft.com/office/officeart/2005/8/layout/process4"/>
    <dgm:cxn modelId="{CE4DDC3C-4B3D-40E2-8C1A-F2140ADDE716}" srcId="{75A41583-8C82-4C2A-AC80-3C050687E9DB}" destId="{8B809467-DE21-4F1F-9083-53BF3278F902}" srcOrd="1" destOrd="0" parTransId="{61C35A95-B95D-4920-ACD4-D8BC41751DD8}" sibTransId="{BD23A2C5-FB1D-4BAC-9CD8-C0B83BB2780F}"/>
    <dgm:cxn modelId="{4F8B7289-5593-4C43-B2F5-615D44143F2A}" type="presOf" srcId="{FABE51A6-53EB-466D-9AE8-2D555405A0E5}" destId="{1AF89530-20E4-443C-969A-F437C8ED72CC}" srcOrd="0" destOrd="0" presId="urn:microsoft.com/office/officeart/2005/8/layout/process4"/>
    <dgm:cxn modelId="{5956F6E5-71A7-4C88-A655-4E4A74C27721}" type="presOf" srcId="{62036BE0-5942-4C1A-9100-F01CC0A2F481}" destId="{795058B4-0FD1-4728-A006-9DCC4C5B240B}" srcOrd="1" destOrd="0" presId="urn:microsoft.com/office/officeart/2005/8/layout/process4"/>
    <dgm:cxn modelId="{377089F5-48FB-4FD7-B96D-35F15F358861}" srcId="{7569558A-1B20-4EAE-8E3F-0C2C57E5633D}" destId="{839EAE38-E3A5-491F-B8A0-4CCC913290AE}" srcOrd="2" destOrd="0" parTransId="{8C519CD0-5FA6-41E9-80FF-7D3F744C7D11}" sibTransId="{37440BBB-FDA9-48D6-A177-5A290BCC5541}"/>
    <dgm:cxn modelId="{0AD523BC-A6D2-4866-A3DD-9C20C20BF920}" type="presOf" srcId="{7A1ACDDB-D627-4137-ADEB-45EAFE6F428D}" destId="{845100C6-9356-4534-83BB-EDC6017D7CFE}" srcOrd="0" destOrd="0" presId="urn:microsoft.com/office/officeart/2005/8/layout/process4"/>
    <dgm:cxn modelId="{E7FDF8C4-4B0C-460E-926A-924C692E2CE3}" srcId="{24786C46-9D5A-4651-A09C-154B317CADFA}" destId="{57293F52-C6EA-46C9-B4EE-B6BD226F64EE}" srcOrd="0" destOrd="0" parTransId="{63FC1CB2-0E7D-4C60-801A-C5C18C9BD9CD}" sibTransId="{A77FA074-7882-4C16-A271-286B313FAB39}"/>
    <dgm:cxn modelId="{533ADC31-0540-43E5-82D6-0BCEC3EF07F9}" type="presOf" srcId="{75A41583-8C82-4C2A-AC80-3C050687E9DB}" destId="{278FBA2A-DB00-4080-83F7-C5DD7142B67C}" srcOrd="0" destOrd="0" presId="urn:microsoft.com/office/officeart/2005/8/layout/process4"/>
    <dgm:cxn modelId="{CFDB0B22-B33F-4058-BB62-82C1D3D1E7A0}" type="presOf" srcId="{24786C46-9D5A-4651-A09C-154B317CADFA}" destId="{48DA2BB5-FA82-43DD-9C78-25221D838EE9}" srcOrd="0" destOrd="0" presId="urn:microsoft.com/office/officeart/2005/8/layout/process4"/>
    <dgm:cxn modelId="{51B8BDF9-2F5D-4FFB-A2CF-4D91D4D3BD6C}" type="presOf" srcId="{562625F3-C7EC-4C48-BEE7-8BE938B2F8D6}" destId="{8956A61D-F194-4C09-95A6-647FF7019C33}" srcOrd="0" destOrd="0" presId="urn:microsoft.com/office/officeart/2005/8/layout/process4"/>
    <dgm:cxn modelId="{5822340E-DD18-48CC-A104-240554809B97}" type="presOf" srcId="{839EAE38-E3A5-491F-B8A0-4CCC913290AE}" destId="{B67275F8-C7E7-4564-AE04-9291ACA69BAA}" srcOrd="0" destOrd="0" presId="urn:microsoft.com/office/officeart/2005/8/layout/process4"/>
    <dgm:cxn modelId="{1B33B1CA-3C3C-414D-95E7-CFA164A80425}" srcId="{467FECA1-0C14-4A27-91A7-28DEEB340E3D}" destId="{562625F3-C7EC-4C48-BEE7-8BE938B2F8D6}" srcOrd="0" destOrd="0" parTransId="{F6A7A4CA-8820-463F-A190-45B49E9FF316}" sibTransId="{5C48609C-AE7A-429B-BD60-603D9B434468}"/>
    <dgm:cxn modelId="{079546A1-B3B2-4C27-9B24-755ECC31EE8F}" type="presOf" srcId="{0C4D7A4F-E9B9-4CF8-96CE-54097623ED2E}" destId="{8539BF4A-4443-4F06-B076-B36EEEE45A11}" srcOrd="0" destOrd="0" presId="urn:microsoft.com/office/officeart/2005/8/layout/process4"/>
    <dgm:cxn modelId="{2366CA6E-E037-402E-BDA6-F56A6099308A}" type="presOf" srcId="{CDDD0D81-B639-4F15-BE2B-72656B74B678}" destId="{07ABF654-B238-431A-9AC4-71D0044C5BBA}" srcOrd="0" destOrd="0" presId="urn:microsoft.com/office/officeart/2005/8/layout/process4"/>
    <dgm:cxn modelId="{6C6292D7-10C4-4E85-99A2-349DC7FFD529}" type="presOf" srcId="{D9A86B6B-8F86-476A-B2F2-BE2AA02E3783}" destId="{59C538E8-BDD4-4841-B2CF-C8B5442D31D1}" srcOrd="0" destOrd="0" presId="urn:microsoft.com/office/officeart/2005/8/layout/process4"/>
    <dgm:cxn modelId="{B4E583AF-EB3B-40BA-8AB2-00B5B4BB0734}" srcId="{2D654AD8-E933-41BF-B9F8-9FFBC75B208B}" destId="{FABE51A6-53EB-466D-9AE8-2D555405A0E5}" srcOrd="5" destOrd="0" parTransId="{B29B3EE2-5E36-4583-9DF0-49643314E341}" sibTransId="{B016E6E3-4215-48EA-9BB1-E980D1DD157F}"/>
    <dgm:cxn modelId="{79BC0737-0150-4609-A722-6857D1522E65}" srcId="{62036BE0-5942-4C1A-9100-F01CC0A2F481}" destId="{C123FC28-CF57-43EE-ACE7-0D2E6092638A}" srcOrd="1" destOrd="0" parTransId="{59E25B6D-FFB1-4189-8AE5-1EF1E33CD69D}" sibTransId="{C3971CE0-A57A-4BF4-86AF-F48436EB3E16}"/>
    <dgm:cxn modelId="{760E5EE9-9058-4770-B6C2-40A7EDD51D2A}" type="presOf" srcId="{75A41583-8C82-4C2A-AC80-3C050687E9DB}" destId="{A30C3E7D-0288-48DA-9C77-E8427AEA0BFB}" srcOrd="1" destOrd="0" presId="urn:microsoft.com/office/officeart/2005/8/layout/process4"/>
    <dgm:cxn modelId="{A25159A3-9669-46E9-8380-1DFCC941007B}" type="presOf" srcId="{D6C2578D-51EC-45B0-8A30-53C0DC501518}" destId="{E6F44E20-6980-4C76-94E9-1E7990C983C3}" srcOrd="0" destOrd="0" presId="urn:microsoft.com/office/officeart/2005/8/layout/process4"/>
    <dgm:cxn modelId="{11300291-3FFE-465B-87C4-AA889308856C}" type="presOf" srcId="{7569558A-1B20-4EAE-8E3F-0C2C57E5633D}" destId="{720DEF8D-2AA8-4F7D-9B48-3CCE71629714}" srcOrd="0" destOrd="0" presId="urn:microsoft.com/office/officeart/2005/8/layout/process4"/>
    <dgm:cxn modelId="{EDC35B39-2F3A-4F08-87B4-0DE342A8FC48}" srcId="{62036BE0-5942-4C1A-9100-F01CC0A2F481}" destId="{62E1830F-575E-4AE7-8B78-D108C41FA8B7}" srcOrd="0" destOrd="0" parTransId="{77864793-F47C-4DEB-9480-511D0D51FC45}" sibTransId="{FD7A7055-79CA-4246-9F50-E8DCD9A38FE1}"/>
    <dgm:cxn modelId="{C51F0532-916A-4B63-BE4A-53A01B5B4101}" srcId="{2D654AD8-E933-41BF-B9F8-9FFBC75B208B}" destId="{62036BE0-5942-4C1A-9100-F01CC0A2F481}" srcOrd="4" destOrd="0" parTransId="{A2CE5DD9-3AD8-4A21-B921-8761B1416D22}" sibTransId="{B0F4B27A-7017-4574-BE09-0700477607B5}"/>
    <dgm:cxn modelId="{4CC00C1B-AE8C-4999-A337-0545B9DD4151}" type="presOf" srcId="{467FECA1-0C14-4A27-91A7-28DEEB340E3D}" destId="{C06BF8A9-9426-4858-98D9-B0582FF4D678}" srcOrd="1" destOrd="0" presId="urn:microsoft.com/office/officeart/2005/8/layout/process4"/>
    <dgm:cxn modelId="{D559B404-8D5A-434A-B548-DEFD72DB3187}" srcId="{2D654AD8-E933-41BF-B9F8-9FFBC75B208B}" destId="{7569558A-1B20-4EAE-8E3F-0C2C57E5633D}" srcOrd="1" destOrd="0" parTransId="{046C15C6-425F-4F4B-BE7C-AE446890C1A9}" sibTransId="{4DAD642B-21EC-47DB-B7A7-369D9B3B24D2}"/>
    <dgm:cxn modelId="{C5E087B7-34DF-48F7-87C2-FC472539FE03}" type="presOf" srcId="{7569558A-1B20-4EAE-8E3F-0C2C57E5633D}" destId="{4B232920-839E-4833-8EEC-5F330B66B159}" srcOrd="1" destOrd="0" presId="urn:microsoft.com/office/officeart/2005/8/layout/process4"/>
    <dgm:cxn modelId="{3C0E5EEE-0AA7-4117-A8A5-6FD942CF2E7F}" srcId="{2D654AD8-E933-41BF-B9F8-9FFBC75B208B}" destId="{467FECA1-0C14-4A27-91A7-28DEEB340E3D}" srcOrd="2" destOrd="0" parTransId="{4097BC2D-73F2-41D8-ACA7-5D0B4EB2C2CF}" sibTransId="{FE1F8E3D-3C8F-4BE8-BF98-EDD00C9E5B0D}"/>
    <dgm:cxn modelId="{8180BD11-B8E0-48F3-AF02-5317826C15AE}" srcId="{75A41583-8C82-4C2A-AC80-3C050687E9DB}" destId="{D6C2578D-51EC-45B0-8A30-53C0DC501518}" srcOrd="2" destOrd="0" parTransId="{6851BB76-EE56-4E25-AA44-2F538D85476F}" sibTransId="{EC515C57-11A1-4AFF-8817-6EC37F8BCEA6}"/>
    <dgm:cxn modelId="{15182480-EA69-4E3A-8483-9C1075B96E16}" type="presOf" srcId="{62E1830F-575E-4AE7-8B78-D108C41FA8B7}" destId="{08A1D0DC-19F0-46C9-AE50-BED6A2B8F844}" srcOrd="0" destOrd="0" presId="urn:microsoft.com/office/officeart/2005/8/layout/process4"/>
    <dgm:cxn modelId="{C790ADD1-2743-4AEC-9EC9-DE1163AB0ACC}" srcId="{2D654AD8-E933-41BF-B9F8-9FFBC75B208B}" destId="{75A41583-8C82-4C2A-AC80-3C050687E9DB}" srcOrd="0" destOrd="0" parTransId="{A01AB27A-825D-4EE1-8B0A-6AA2D3697318}" sibTransId="{3AB44423-48F7-4404-92D4-0BB7901BAA40}"/>
    <dgm:cxn modelId="{29E9FF35-CCE1-4489-A2B8-0EFDC09C0DCE}" srcId="{7569558A-1B20-4EAE-8E3F-0C2C57E5633D}" destId="{D9A86B6B-8F86-476A-B2F2-BE2AA02E3783}" srcOrd="1" destOrd="0" parTransId="{7580E84D-D23A-42E6-B85B-64C5C357167B}" sibTransId="{EA179691-1E45-46B3-AF11-DDFA1BCD2C4A}"/>
    <dgm:cxn modelId="{C0F52BC1-1EA5-4CCE-A961-FEBB291D1A95}" srcId="{7569558A-1B20-4EAE-8E3F-0C2C57E5633D}" destId="{0C4D7A4F-E9B9-4CF8-96CE-54097623ED2E}" srcOrd="0" destOrd="0" parTransId="{FE51DB9E-7FA1-4D2A-98CE-20433518A570}" sibTransId="{2E0644BD-5821-4204-A441-63DB1E2F9606}"/>
    <dgm:cxn modelId="{B2928F99-8DD4-464B-8F5F-E217627AF95C}" srcId="{75A41583-8C82-4C2A-AC80-3C050687E9DB}" destId="{7A1ACDDB-D627-4137-ADEB-45EAFE6F428D}" srcOrd="0" destOrd="0" parTransId="{F50DF5C5-07A7-4AAD-8858-6233AA4BBA6B}" sibTransId="{DB871D70-F036-48C4-BA42-2B787F72390B}"/>
    <dgm:cxn modelId="{8E90DD3F-94C9-4301-B5EE-7B4B9528C482}" type="presOf" srcId="{C123FC28-CF57-43EE-ACE7-0D2E6092638A}" destId="{374BF8CB-926C-4A42-ADB7-8DB18834B6A4}" srcOrd="0" destOrd="0" presId="urn:microsoft.com/office/officeart/2005/8/layout/process4"/>
    <dgm:cxn modelId="{11C09BAB-4DF2-4325-8ED8-4CBEE0EC048B}" srcId="{75A41583-8C82-4C2A-AC80-3C050687E9DB}" destId="{4F175C4D-45A4-44F4-8927-400CED63EE3B}" srcOrd="4" destOrd="0" parTransId="{7A54C99F-E766-4DD5-B21A-22E7D4623F47}" sibTransId="{B0DE0C77-552E-40BF-96F2-E18430454AE5}"/>
    <dgm:cxn modelId="{0CD0EDB7-F1DB-48B8-A72F-B7EE619CA488}" type="presOf" srcId="{62036BE0-5942-4C1A-9100-F01CC0A2F481}" destId="{0FAFA5F2-72FA-4708-9343-440C1BFF8952}" srcOrd="0" destOrd="0" presId="urn:microsoft.com/office/officeart/2005/8/layout/process4"/>
    <dgm:cxn modelId="{E4684FA3-7440-459D-9FE5-5C3736391659}" type="presOf" srcId="{24786C46-9D5A-4651-A09C-154B317CADFA}" destId="{FF73C269-7A13-4AB7-8742-6B44E92ADA58}" srcOrd="1" destOrd="0" presId="urn:microsoft.com/office/officeart/2005/8/layout/process4"/>
    <dgm:cxn modelId="{A7F4F6DD-DD98-4D66-98BC-C60A719ED69C}" type="presOf" srcId="{8B809467-DE21-4F1F-9083-53BF3278F902}" destId="{63C3671D-8894-411A-B46A-95A4A06C7840}" srcOrd="0" destOrd="0" presId="urn:microsoft.com/office/officeart/2005/8/layout/process4"/>
    <dgm:cxn modelId="{426BE5C9-42E8-4F12-9386-F0EBFFD2CD47}" srcId="{75A41583-8C82-4C2A-AC80-3C050687E9DB}" destId="{CDDD0D81-B639-4F15-BE2B-72656B74B678}" srcOrd="3" destOrd="0" parTransId="{77276E23-C1F5-4150-AF4F-1ADDB06876A0}" sibTransId="{3981D6AC-23D5-4DDD-BCAD-14145803ABE8}"/>
    <dgm:cxn modelId="{FE5F5BA9-6AA3-4625-BA87-A92A2BB242C2}" type="presOf" srcId="{4F175C4D-45A4-44F4-8927-400CED63EE3B}" destId="{BA4D9EC9-F76F-4A77-B21E-CD15B16C437D}" srcOrd="0" destOrd="0" presId="urn:microsoft.com/office/officeart/2005/8/layout/process4"/>
    <dgm:cxn modelId="{0250ED81-DF4A-4978-80C4-463AA07F5DDF}" type="presOf" srcId="{57293F52-C6EA-46C9-B4EE-B6BD226F64EE}" destId="{A6DC8473-7183-4575-8F54-57FA093E2764}" srcOrd="0" destOrd="0" presId="urn:microsoft.com/office/officeart/2005/8/layout/process4"/>
    <dgm:cxn modelId="{F4AE0F7C-AFD7-4705-BF64-41BA7306290D}" type="presOf" srcId="{2D654AD8-E933-41BF-B9F8-9FFBC75B208B}" destId="{47DA2599-DA4A-4986-89D7-1F101191ED33}" srcOrd="0" destOrd="0" presId="urn:microsoft.com/office/officeart/2005/8/layout/process4"/>
    <dgm:cxn modelId="{D43A9721-E82F-4CDA-90BF-DBD5A8FE9202}" srcId="{FABE51A6-53EB-466D-9AE8-2D555405A0E5}" destId="{F94BEDDB-097E-486E-90B2-FF3C27DAFC29}" srcOrd="0" destOrd="0" parTransId="{3788F785-0B4E-4E5D-AD64-2D6994522399}" sibTransId="{6F8790A2-3088-46BB-BA21-AA133706B6A9}"/>
    <dgm:cxn modelId="{531FC319-5F9F-4FB3-899C-B16DDBD477A4}" type="presOf" srcId="{F94BEDDB-097E-486E-90B2-FF3C27DAFC29}" destId="{A073B243-29DC-431E-88CA-9052E77BCCA6}" srcOrd="0" destOrd="0" presId="urn:microsoft.com/office/officeart/2005/8/layout/process4"/>
    <dgm:cxn modelId="{6B8C5614-3829-4E51-8B96-39A5625AE25B}" type="presOf" srcId="{467FECA1-0C14-4A27-91A7-28DEEB340E3D}" destId="{DDD6146E-8347-409B-B287-C6CAC360D0A9}" srcOrd="0" destOrd="0" presId="urn:microsoft.com/office/officeart/2005/8/layout/process4"/>
    <dgm:cxn modelId="{A99AC30B-DBC8-499D-9BBD-5BF25A325E36}" srcId="{2D654AD8-E933-41BF-B9F8-9FFBC75B208B}" destId="{24786C46-9D5A-4651-A09C-154B317CADFA}" srcOrd="3" destOrd="0" parTransId="{4CD5FAEA-3E4A-48C3-95C9-B0C3293FD2D9}" sibTransId="{267F150E-B206-433B-B0B2-47715FCD1AC7}"/>
    <dgm:cxn modelId="{379536E9-5ECF-4B79-8D70-D1AA24E69E21}" type="presParOf" srcId="{47DA2599-DA4A-4986-89D7-1F101191ED33}" destId="{94E6759F-6E63-443A-82B4-1252CB5281AC}" srcOrd="0" destOrd="0" presId="urn:microsoft.com/office/officeart/2005/8/layout/process4"/>
    <dgm:cxn modelId="{F030429B-0105-4731-9339-962737112BF6}" type="presParOf" srcId="{94E6759F-6E63-443A-82B4-1252CB5281AC}" destId="{1AF89530-20E4-443C-969A-F437C8ED72CC}" srcOrd="0" destOrd="0" presId="urn:microsoft.com/office/officeart/2005/8/layout/process4"/>
    <dgm:cxn modelId="{DB7D8C33-F9DA-4720-9A43-529FE3A0D811}" type="presParOf" srcId="{94E6759F-6E63-443A-82B4-1252CB5281AC}" destId="{7FF82575-6062-4944-8F7E-E7EE2C58C41A}" srcOrd="1" destOrd="0" presId="urn:microsoft.com/office/officeart/2005/8/layout/process4"/>
    <dgm:cxn modelId="{EFE1E49E-5967-4D06-AF80-84257D876C06}" type="presParOf" srcId="{94E6759F-6E63-443A-82B4-1252CB5281AC}" destId="{FE8717F2-6B7D-4F83-8C06-DF00F58DD979}" srcOrd="2" destOrd="0" presId="urn:microsoft.com/office/officeart/2005/8/layout/process4"/>
    <dgm:cxn modelId="{14F3F77E-740C-40B2-8FC5-85DD6E7154A0}" type="presParOf" srcId="{FE8717F2-6B7D-4F83-8C06-DF00F58DD979}" destId="{A073B243-29DC-431E-88CA-9052E77BCCA6}" srcOrd="0" destOrd="0" presId="urn:microsoft.com/office/officeart/2005/8/layout/process4"/>
    <dgm:cxn modelId="{C82E0318-5D87-4F0C-8437-52235555D047}" type="presParOf" srcId="{47DA2599-DA4A-4986-89D7-1F101191ED33}" destId="{EA46BDB9-FDD9-4F93-A247-E3889C01C489}" srcOrd="1" destOrd="0" presId="urn:microsoft.com/office/officeart/2005/8/layout/process4"/>
    <dgm:cxn modelId="{271BBA49-F0B7-4A3C-AEF8-A7FB33318442}" type="presParOf" srcId="{47DA2599-DA4A-4986-89D7-1F101191ED33}" destId="{A680878C-27FC-40A8-98F3-CE8729EB2089}" srcOrd="2" destOrd="0" presId="urn:microsoft.com/office/officeart/2005/8/layout/process4"/>
    <dgm:cxn modelId="{71536FE3-AD0C-488E-AF04-CE33F5B84C74}" type="presParOf" srcId="{A680878C-27FC-40A8-98F3-CE8729EB2089}" destId="{0FAFA5F2-72FA-4708-9343-440C1BFF8952}" srcOrd="0" destOrd="0" presId="urn:microsoft.com/office/officeart/2005/8/layout/process4"/>
    <dgm:cxn modelId="{A018EFBC-C690-45D8-9AAA-61C65E0F0DCF}" type="presParOf" srcId="{A680878C-27FC-40A8-98F3-CE8729EB2089}" destId="{795058B4-0FD1-4728-A006-9DCC4C5B240B}" srcOrd="1" destOrd="0" presId="urn:microsoft.com/office/officeart/2005/8/layout/process4"/>
    <dgm:cxn modelId="{C5AA3F41-28BF-40FE-A850-7663B0616772}" type="presParOf" srcId="{A680878C-27FC-40A8-98F3-CE8729EB2089}" destId="{C8EC1B7C-7A1A-44D9-86A8-78C16CE30E9E}" srcOrd="2" destOrd="0" presId="urn:microsoft.com/office/officeart/2005/8/layout/process4"/>
    <dgm:cxn modelId="{C78959FF-2147-42C8-8C84-E9433E16F841}" type="presParOf" srcId="{C8EC1B7C-7A1A-44D9-86A8-78C16CE30E9E}" destId="{08A1D0DC-19F0-46C9-AE50-BED6A2B8F844}" srcOrd="0" destOrd="0" presId="urn:microsoft.com/office/officeart/2005/8/layout/process4"/>
    <dgm:cxn modelId="{B24BBA4B-11E3-4E8C-B9B6-12B99290610E}" type="presParOf" srcId="{C8EC1B7C-7A1A-44D9-86A8-78C16CE30E9E}" destId="{374BF8CB-926C-4A42-ADB7-8DB18834B6A4}" srcOrd="1" destOrd="0" presId="urn:microsoft.com/office/officeart/2005/8/layout/process4"/>
    <dgm:cxn modelId="{8438920E-BE24-48E2-86FA-8E194879CC5B}" type="presParOf" srcId="{47DA2599-DA4A-4986-89D7-1F101191ED33}" destId="{B44055B6-9F50-4099-ADF9-4481FF48BE3D}" srcOrd="3" destOrd="0" presId="urn:microsoft.com/office/officeart/2005/8/layout/process4"/>
    <dgm:cxn modelId="{0B8C8B48-DFBB-43D0-8761-F7F70E704245}" type="presParOf" srcId="{47DA2599-DA4A-4986-89D7-1F101191ED33}" destId="{EC240363-BD3A-4ECD-9089-027CFA03597B}" srcOrd="4" destOrd="0" presId="urn:microsoft.com/office/officeart/2005/8/layout/process4"/>
    <dgm:cxn modelId="{75593E5E-9A62-4C01-BBB1-0C7F8066B958}" type="presParOf" srcId="{EC240363-BD3A-4ECD-9089-027CFA03597B}" destId="{48DA2BB5-FA82-43DD-9C78-25221D838EE9}" srcOrd="0" destOrd="0" presId="urn:microsoft.com/office/officeart/2005/8/layout/process4"/>
    <dgm:cxn modelId="{15F9852F-0224-4A7E-9EF4-7485DDAE90B5}" type="presParOf" srcId="{EC240363-BD3A-4ECD-9089-027CFA03597B}" destId="{FF73C269-7A13-4AB7-8742-6B44E92ADA58}" srcOrd="1" destOrd="0" presId="urn:microsoft.com/office/officeart/2005/8/layout/process4"/>
    <dgm:cxn modelId="{9953C348-A8D2-4906-8E3B-6B94A084D112}" type="presParOf" srcId="{EC240363-BD3A-4ECD-9089-027CFA03597B}" destId="{64B871F3-4BD7-4DDF-9D5E-EE8D17FF3616}" srcOrd="2" destOrd="0" presId="urn:microsoft.com/office/officeart/2005/8/layout/process4"/>
    <dgm:cxn modelId="{C74A805F-7AEE-41AF-80D4-3B0837AD6215}" type="presParOf" srcId="{64B871F3-4BD7-4DDF-9D5E-EE8D17FF3616}" destId="{A6DC8473-7183-4575-8F54-57FA093E2764}" srcOrd="0" destOrd="0" presId="urn:microsoft.com/office/officeart/2005/8/layout/process4"/>
    <dgm:cxn modelId="{0FD41DB1-0C58-4BA9-B1C6-6BB985C3A1B3}" type="presParOf" srcId="{47DA2599-DA4A-4986-89D7-1F101191ED33}" destId="{C06A3DF7-AF55-447C-AB75-6F29CA1B3BD1}" srcOrd="5" destOrd="0" presId="urn:microsoft.com/office/officeart/2005/8/layout/process4"/>
    <dgm:cxn modelId="{7A2D1D20-FBB3-48AE-AC8F-D89FD51632CA}" type="presParOf" srcId="{47DA2599-DA4A-4986-89D7-1F101191ED33}" destId="{338956DB-5F07-4F1D-AF8C-218C0E82D7B8}" srcOrd="6" destOrd="0" presId="urn:microsoft.com/office/officeart/2005/8/layout/process4"/>
    <dgm:cxn modelId="{704B19A6-1001-44ED-B73F-D30230403F38}" type="presParOf" srcId="{338956DB-5F07-4F1D-AF8C-218C0E82D7B8}" destId="{DDD6146E-8347-409B-B287-C6CAC360D0A9}" srcOrd="0" destOrd="0" presId="urn:microsoft.com/office/officeart/2005/8/layout/process4"/>
    <dgm:cxn modelId="{644B9CB8-69DB-4DCB-B721-44DAF718D5D6}" type="presParOf" srcId="{338956DB-5F07-4F1D-AF8C-218C0E82D7B8}" destId="{C06BF8A9-9426-4858-98D9-B0582FF4D678}" srcOrd="1" destOrd="0" presId="urn:microsoft.com/office/officeart/2005/8/layout/process4"/>
    <dgm:cxn modelId="{DFB70BCE-B338-48FF-A008-5D66088C978E}" type="presParOf" srcId="{338956DB-5F07-4F1D-AF8C-218C0E82D7B8}" destId="{F11E3C36-9B97-4CA1-B5C8-5A6E675B64A5}" srcOrd="2" destOrd="0" presId="urn:microsoft.com/office/officeart/2005/8/layout/process4"/>
    <dgm:cxn modelId="{ABD62AD5-3C26-41BA-80B5-73BA10BA7DF0}" type="presParOf" srcId="{F11E3C36-9B97-4CA1-B5C8-5A6E675B64A5}" destId="{8956A61D-F194-4C09-95A6-647FF7019C33}" srcOrd="0" destOrd="0" presId="urn:microsoft.com/office/officeart/2005/8/layout/process4"/>
    <dgm:cxn modelId="{10E06D58-693D-4D4B-9443-2BE48AF4CA23}" type="presParOf" srcId="{47DA2599-DA4A-4986-89D7-1F101191ED33}" destId="{5DF0EEB9-F7AB-4615-AAF7-E4880A11DF05}" srcOrd="7" destOrd="0" presId="urn:microsoft.com/office/officeart/2005/8/layout/process4"/>
    <dgm:cxn modelId="{BE94BBD6-95F3-4A97-9218-CA8BE80E8B55}" type="presParOf" srcId="{47DA2599-DA4A-4986-89D7-1F101191ED33}" destId="{7E5B72C4-331A-4D32-972E-90E6E7A62CE6}" srcOrd="8" destOrd="0" presId="urn:microsoft.com/office/officeart/2005/8/layout/process4"/>
    <dgm:cxn modelId="{1FD5ABBC-CF86-4CC1-AD1C-1B8E7E3AD6A9}" type="presParOf" srcId="{7E5B72C4-331A-4D32-972E-90E6E7A62CE6}" destId="{720DEF8D-2AA8-4F7D-9B48-3CCE71629714}" srcOrd="0" destOrd="0" presId="urn:microsoft.com/office/officeart/2005/8/layout/process4"/>
    <dgm:cxn modelId="{3A8C3677-32D5-458D-8AE2-8C3ED8465299}" type="presParOf" srcId="{7E5B72C4-331A-4D32-972E-90E6E7A62CE6}" destId="{4B232920-839E-4833-8EEC-5F330B66B159}" srcOrd="1" destOrd="0" presId="urn:microsoft.com/office/officeart/2005/8/layout/process4"/>
    <dgm:cxn modelId="{430E144A-BCC3-487A-9A9B-34CC2700BD29}" type="presParOf" srcId="{7E5B72C4-331A-4D32-972E-90E6E7A62CE6}" destId="{34986984-F5F8-4DA9-B254-E0C350F02EEB}" srcOrd="2" destOrd="0" presId="urn:microsoft.com/office/officeart/2005/8/layout/process4"/>
    <dgm:cxn modelId="{67E29A90-E899-40E0-BAB5-F68A0B1B2B53}" type="presParOf" srcId="{34986984-F5F8-4DA9-B254-E0C350F02EEB}" destId="{8539BF4A-4443-4F06-B076-B36EEEE45A11}" srcOrd="0" destOrd="0" presId="urn:microsoft.com/office/officeart/2005/8/layout/process4"/>
    <dgm:cxn modelId="{2A8DC707-25AE-4976-B12D-9F4DCC8A75F2}" type="presParOf" srcId="{34986984-F5F8-4DA9-B254-E0C350F02EEB}" destId="{59C538E8-BDD4-4841-B2CF-C8B5442D31D1}" srcOrd="1" destOrd="0" presId="urn:microsoft.com/office/officeart/2005/8/layout/process4"/>
    <dgm:cxn modelId="{75C5E9EB-379A-492F-9CC4-0B548237D973}" type="presParOf" srcId="{34986984-F5F8-4DA9-B254-E0C350F02EEB}" destId="{B67275F8-C7E7-4564-AE04-9291ACA69BAA}" srcOrd="2" destOrd="0" presId="urn:microsoft.com/office/officeart/2005/8/layout/process4"/>
    <dgm:cxn modelId="{169811B3-AFA5-40DB-A12E-59FF1EDBE523}" type="presParOf" srcId="{47DA2599-DA4A-4986-89D7-1F101191ED33}" destId="{800976D4-04C3-462C-8A36-954B097488B1}" srcOrd="9" destOrd="0" presId="urn:microsoft.com/office/officeart/2005/8/layout/process4"/>
    <dgm:cxn modelId="{BB389702-9A95-4BAE-82B5-94E09DA6E79F}" type="presParOf" srcId="{47DA2599-DA4A-4986-89D7-1F101191ED33}" destId="{A671E96F-1708-4A1E-9230-7351D78E5AFE}" srcOrd="10" destOrd="0" presId="urn:microsoft.com/office/officeart/2005/8/layout/process4"/>
    <dgm:cxn modelId="{3713B7CF-1535-4755-B628-DCCBAA22A5C0}" type="presParOf" srcId="{A671E96F-1708-4A1E-9230-7351D78E5AFE}" destId="{278FBA2A-DB00-4080-83F7-C5DD7142B67C}" srcOrd="0" destOrd="0" presId="urn:microsoft.com/office/officeart/2005/8/layout/process4"/>
    <dgm:cxn modelId="{F6C85965-554B-4290-8F65-9A1E077AB454}" type="presParOf" srcId="{A671E96F-1708-4A1E-9230-7351D78E5AFE}" destId="{A30C3E7D-0288-48DA-9C77-E8427AEA0BFB}" srcOrd="1" destOrd="0" presId="urn:microsoft.com/office/officeart/2005/8/layout/process4"/>
    <dgm:cxn modelId="{97F9DEB4-ABAC-4A5A-8FA3-7597908847B1}" type="presParOf" srcId="{A671E96F-1708-4A1E-9230-7351D78E5AFE}" destId="{F807E154-9942-4714-949D-2C82A1E153FF}" srcOrd="2" destOrd="0" presId="urn:microsoft.com/office/officeart/2005/8/layout/process4"/>
    <dgm:cxn modelId="{A286661B-EB23-41E9-97AA-C73C808C982C}" type="presParOf" srcId="{F807E154-9942-4714-949D-2C82A1E153FF}" destId="{845100C6-9356-4534-83BB-EDC6017D7CFE}" srcOrd="0" destOrd="0" presId="urn:microsoft.com/office/officeart/2005/8/layout/process4"/>
    <dgm:cxn modelId="{B2E78596-4189-4C82-A8DB-4C86178E68BF}" type="presParOf" srcId="{F807E154-9942-4714-949D-2C82A1E153FF}" destId="{63C3671D-8894-411A-B46A-95A4A06C7840}" srcOrd="1" destOrd="0" presId="urn:microsoft.com/office/officeart/2005/8/layout/process4"/>
    <dgm:cxn modelId="{54C53525-28DA-4C96-BAF9-105A38675290}" type="presParOf" srcId="{F807E154-9942-4714-949D-2C82A1E153FF}" destId="{E6F44E20-6980-4C76-94E9-1E7990C983C3}" srcOrd="2" destOrd="0" presId="urn:microsoft.com/office/officeart/2005/8/layout/process4"/>
    <dgm:cxn modelId="{50AD6D4D-0B05-4C6C-90F7-A0EA5552A0CD}" type="presParOf" srcId="{F807E154-9942-4714-949D-2C82A1E153FF}" destId="{07ABF654-B238-431A-9AC4-71D0044C5BBA}" srcOrd="3" destOrd="0" presId="urn:microsoft.com/office/officeart/2005/8/layout/process4"/>
    <dgm:cxn modelId="{A1BBC4E5-1FAF-49C1-B3EA-998520405213}" type="presParOf" srcId="{F807E154-9942-4714-949D-2C82A1E153FF}" destId="{BA4D9EC9-F76F-4A77-B21E-CD15B16C437D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82575-6062-4944-8F7E-E7EE2C58C41A}">
      <dsp:nvSpPr>
        <dsp:cNvPr id="0" name=""/>
        <dsp:cNvSpPr/>
      </dsp:nvSpPr>
      <dsp:spPr>
        <a:xfrm>
          <a:off x="0" y="4831641"/>
          <a:ext cx="7975600" cy="634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Final Product</a:t>
          </a:r>
          <a:endParaRPr lang="en-SG" sz="1800" kern="1200" dirty="0"/>
        </a:p>
      </dsp:txBody>
      <dsp:txXfrm>
        <a:off x="0" y="4831641"/>
        <a:ext cx="7975600" cy="342441"/>
      </dsp:txXfrm>
    </dsp:sp>
    <dsp:sp modelId="{A073B243-29DC-431E-88CA-9052E77BCCA6}">
      <dsp:nvSpPr>
        <dsp:cNvPr id="0" name=""/>
        <dsp:cNvSpPr/>
      </dsp:nvSpPr>
      <dsp:spPr>
        <a:xfrm>
          <a:off x="0" y="5161400"/>
          <a:ext cx="7975600" cy="291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Probabilistic estimates for fire hotspot grid</a:t>
          </a:r>
          <a:endParaRPr lang="en-SG" sz="1200" kern="1200" dirty="0"/>
        </a:p>
      </dsp:txBody>
      <dsp:txXfrm>
        <a:off x="0" y="5161400"/>
        <a:ext cx="7975600" cy="291709"/>
      </dsp:txXfrm>
    </dsp:sp>
    <dsp:sp modelId="{795058B4-0FD1-4728-A006-9DCC4C5B240B}">
      <dsp:nvSpPr>
        <dsp:cNvPr id="0" name=""/>
        <dsp:cNvSpPr/>
      </dsp:nvSpPr>
      <dsp:spPr>
        <a:xfrm rot="10800000">
          <a:off x="0" y="3865830"/>
          <a:ext cx="7975600" cy="97532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Training &amp; Validation</a:t>
          </a:r>
          <a:endParaRPr lang="en-SG" sz="1800" kern="1200" dirty="0"/>
        </a:p>
      </dsp:txBody>
      <dsp:txXfrm rot="-10800000">
        <a:off x="0" y="3865830"/>
        <a:ext cx="7975600" cy="342338"/>
      </dsp:txXfrm>
    </dsp:sp>
    <dsp:sp modelId="{08A1D0DC-19F0-46C9-AE50-BED6A2B8F844}">
      <dsp:nvSpPr>
        <dsp:cNvPr id="0" name=""/>
        <dsp:cNvSpPr/>
      </dsp:nvSpPr>
      <dsp:spPr>
        <a:xfrm>
          <a:off x="0" y="4208169"/>
          <a:ext cx="398780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Fitted parameters for Logistic Regression model</a:t>
          </a:r>
          <a:endParaRPr lang="en-SG" sz="1200" kern="1200" dirty="0"/>
        </a:p>
      </dsp:txBody>
      <dsp:txXfrm>
        <a:off x="0" y="4208169"/>
        <a:ext cx="3987800" cy="291621"/>
      </dsp:txXfrm>
    </dsp:sp>
    <dsp:sp modelId="{374BF8CB-926C-4A42-ADB7-8DB18834B6A4}">
      <dsp:nvSpPr>
        <dsp:cNvPr id="0" name=""/>
        <dsp:cNvSpPr/>
      </dsp:nvSpPr>
      <dsp:spPr>
        <a:xfrm>
          <a:off x="3987800" y="4208169"/>
          <a:ext cx="398780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Find optimal parameters for sun glint angle, hotspot weight</a:t>
          </a:r>
          <a:endParaRPr lang="en-SG" sz="1200" kern="1200" dirty="0"/>
        </a:p>
      </dsp:txBody>
      <dsp:txXfrm>
        <a:off x="3987800" y="4208169"/>
        <a:ext cx="3987800" cy="291621"/>
      </dsp:txXfrm>
    </dsp:sp>
    <dsp:sp modelId="{FF73C269-7A13-4AB7-8742-6B44E92ADA58}">
      <dsp:nvSpPr>
        <dsp:cNvPr id="0" name=""/>
        <dsp:cNvSpPr/>
      </dsp:nvSpPr>
      <dsp:spPr>
        <a:xfrm rot="10800000">
          <a:off x="0" y="2900019"/>
          <a:ext cx="7975600" cy="97532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Machine Learning Model</a:t>
          </a:r>
          <a:endParaRPr lang="en-SG" sz="1800" kern="1200" dirty="0"/>
        </a:p>
      </dsp:txBody>
      <dsp:txXfrm rot="-10800000">
        <a:off x="0" y="2900019"/>
        <a:ext cx="7975600" cy="342338"/>
      </dsp:txXfrm>
    </dsp:sp>
    <dsp:sp modelId="{A6DC8473-7183-4575-8F54-57FA093E2764}">
      <dsp:nvSpPr>
        <dsp:cNvPr id="0" name=""/>
        <dsp:cNvSpPr/>
      </dsp:nvSpPr>
      <dsp:spPr>
        <a:xfrm>
          <a:off x="0" y="3242358"/>
          <a:ext cx="797560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Logistic Regression</a:t>
          </a:r>
          <a:endParaRPr lang="en-SG" sz="1200" kern="1200" dirty="0"/>
        </a:p>
      </dsp:txBody>
      <dsp:txXfrm>
        <a:off x="0" y="3242358"/>
        <a:ext cx="7975600" cy="291621"/>
      </dsp:txXfrm>
    </dsp:sp>
    <dsp:sp modelId="{C06BF8A9-9426-4858-98D9-B0582FF4D678}">
      <dsp:nvSpPr>
        <dsp:cNvPr id="0" name=""/>
        <dsp:cNvSpPr/>
      </dsp:nvSpPr>
      <dsp:spPr>
        <a:xfrm rot="10800000">
          <a:off x="0" y="1934208"/>
          <a:ext cx="7975600" cy="97532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Feature Engineering</a:t>
          </a:r>
          <a:endParaRPr lang="en-SG" sz="1200" kern="1200" dirty="0"/>
        </a:p>
      </dsp:txBody>
      <dsp:txXfrm rot="-10800000">
        <a:off x="0" y="1934208"/>
        <a:ext cx="7975600" cy="342338"/>
      </dsp:txXfrm>
    </dsp:sp>
    <dsp:sp modelId="{8956A61D-F194-4C09-95A6-647FF7019C33}">
      <dsp:nvSpPr>
        <dsp:cNvPr id="0" name=""/>
        <dsp:cNvSpPr/>
      </dsp:nvSpPr>
      <dsp:spPr>
        <a:xfrm>
          <a:off x="0" y="2276547"/>
          <a:ext cx="797560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Compute hotspot weight</a:t>
          </a:r>
          <a:endParaRPr lang="en-SG" sz="1200" kern="1200" dirty="0"/>
        </a:p>
      </dsp:txBody>
      <dsp:txXfrm>
        <a:off x="0" y="2276547"/>
        <a:ext cx="7975600" cy="291621"/>
      </dsp:txXfrm>
    </dsp:sp>
    <dsp:sp modelId="{4B232920-839E-4833-8EEC-5F330B66B159}">
      <dsp:nvSpPr>
        <dsp:cNvPr id="0" name=""/>
        <dsp:cNvSpPr/>
      </dsp:nvSpPr>
      <dsp:spPr>
        <a:xfrm rot="10800000">
          <a:off x="0" y="968397"/>
          <a:ext cx="7975600" cy="97532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Pre-processing</a:t>
          </a:r>
          <a:endParaRPr lang="en-SG" sz="1800" kern="1200" dirty="0"/>
        </a:p>
      </dsp:txBody>
      <dsp:txXfrm rot="-10800000">
        <a:off x="0" y="968397"/>
        <a:ext cx="7975600" cy="342338"/>
      </dsp:txXfrm>
    </dsp:sp>
    <dsp:sp modelId="{8539BF4A-4443-4F06-B076-B36EEEE45A11}">
      <dsp:nvSpPr>
        <dsp:cNvPr id="0" name=""/>
        <dsp:cNvSpPr/>
      </dsp:nvSpPr>
      <dsp:spPr>
        <a:xfrm>
          <a:off x="3894" y="1310736"/>
          <a:ext cx="2655937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Sun glint filter</a:t>
          </a:r>
          <a:endParaRPr lang="en-SG" sz="1200" kern="1200" dirty="0"/>
        </a:p>
      </dsp:txBody>
      <dsp:txXfrm>
        <a:off x="3894" y="1310736"/>
        <a:ext cx="2655937" cy="291621"/>
      </dsp:txXfrm>
    </dsp:sp>
    <dsp:sp modelId="{59C538E8-BDD4-4841-B2CF-C8B5442D31D1}">
      <dsp:nvSpPr>
        <dsp:cNvPr id="0" name=""/>
        <dsp:cNvSpPr/>
      </dsp:nvSpPr>
      <dsp:spPr>
        <a:xfrm>
          <a:off x="2659831" y="1310736"/>
          <a:ext cx="2655937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err="1" smtClean="0"/>
            <a:t>Regridding</a:t>
          </a:r>
          <a:endParaRPr lang="en-SG" sz="1200" kern="1200" dirty="0"/>
        </a:p>
      </dsp:txBody>
      <dsp:txXfrm>
        <a:off x="2659831" y="1310736"/>
        <a:ext cx="2655937" cy="291621"/>
      </dsp:txXfrm>
    </dsp:sp>
    <dsp:sp modelId="{B67275F8-C7E7-4564-AE04-9291ACA69BAA}">
      <dsp:nvSpPr>
        <dsp:cNvPr id="0" name=""/>
        <dsp:cNvSpPr/>
      </dsp:nvSpPr>
      <dsp:spPr>
        <a:xfrm>
          <a:off x="5315768" y="1310736"/>
          <a:ext cx="2655937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Temporal Aggregation</a:t>
          </a:r>
          <a:endParaRPr lang="en-SG" sz="1200" kern="1200" dirty="0"/>
        </a:p>
      </dsp:txBody>
      <dsp:txXfrm>
        <a:off x="5315768" y="1310736"/>
        <a:ext cx="2655937" cy="291621"/>
      </dsp:txXfrm>
    </dsp:sp>
    <dsp:sp modelId="{A30C3E7D-0288-48DA-9C77-E8427AEA0BFB}">
      <dsp:nvSpPr>
        <dsp:cNvPr id="0" name=""/>
        <dsp:cNvSpPr/>
      </dsp:nvSpPr>
      <dsp:spPr>
        <a:xfrm rot="10800000">
          <a:off x="0" y="2586"/>
          <a:ext cx="7975600" cy="97532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dirty="0" smtClean="0"/>
            <a:t>Satellite hotspot data</a:t>
          </a:r>
          <a:endParaRPr lang="en-SG" sz="1800" kern="1200" dirty="0"/>
        </a:p>
      </dsp:txBody>
      <dsp:txXfrm rot="-10800000">
        <a:off x="0" y="2586"/>
        <a:ext cx="7975600" cy="342338"/>
      </dsp:txXfrm>
    </dsp:sp>
    <dsp:sp modelId="{845100C6-9356-4534-83BB-EDC6017D7CFE}">
      <dsp:nvSpPr>
        <dsp:cNvPr id="0" name=""/>
        <dsp:cNvSpPr/>
      </dsp:nvSpPr>
      <dsp:spPr>
        <a:xfrm>
          <a:off x="973" y="344925"/>
          <a:ext cx="159473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TERRA</a:t>
          </a:r>
          <a:endParaRPr lang="en-SG" sz="1200" kern="1200" dirty="0"/>
        </a:p>
      </dsp:txBody>
      <dsp:txXfrm>
        <a:off x="973" y="344925"/>
        <a:ext cx="1594730" cy="291621"/>
      </dsp:txXfrm>
    </dsp:sp>
    <dsp:sp modelId="{63C3671D-8894-411A-B46A-95A4A06C7840}">
      <dsp:nvSpPr>
        <dsp:cNvPr id="0" name=""/>
        <dsp:cNvSpPr/>
      </dsp:nvSpPr>
      <dsp:spPr>
        <a:xfrm>
          <a:off x="1595704" y="344925"/>
          <a:ext cx="159473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AQUA</a:t>
          </a:r>
          <a:endParaRPr lang="en-SG" sz="1200" kern="1200" dirty="0"/>
        </a:p>
      </dsp:txBody>
      <dsp:txXfrm>
        <a:off x="1595704" y="344925"/>
        <a:ext cx="1594730" cy="291621"/>
      </dsp:txXfrm>
    </dsp:sp>
    <dsp:sp modelId="{E6F44E20-6980-4C76-94E9-1E7990C983C3}">
      <dsp:nvSpPr>
        <dsp:cNvPr id="0" name=""/>
        <dsp:cNvSpPr/>
      </dsp:nvSpPr>
      <dsp:spPr>
        <a:xfrm>
          <a:off x="3190434" y="344925"/>
          <a:ext cx="159473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NOAA-20</a:t>
          </a:r>
          <a:endParaRPr lang="en-SG" sz="1200" kern="1200" dirty="0"/>
        </a:p>
      </dsp:txBody>
      <dsp:txXfrm>
        <a:off x="3190434" y="344925"/>
        <a:ext cx="1594730" cy="291621"/>
      </dsp:txXfrm>
    </dsp:sp>
    <dsp:sp modelId="{07ABF654-B238-431A-9AC4-71D0044C5BBA}">
      <dsp:nvSpPr>
        <dsp:cNvPr id="0" name=""/>
        <dsp:cNvSpPr/>
      </dsp:nvSpPr>
      <dsp:spPr>
        <a:xfrm>
          <a:off x="4785165" y="344925"/>
          <a:ext cx="159473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err="1" smtClean="0"/>
            <a:t>Suomi</a:t>
          </a:r>
          <a:r>
            <a:rPr lang="en-SG" sz="1200" kern="1200" dirty="0" smtClean="0"/>
            <a:t>-NPP</a:t>
          </a:r>
          <a:endParaRPr lang="en-SG" sz="1200" kern="1200" dirty="0"/>
        </a:p>
      </dsp:txBody>
      <dsp:txXfrm>
        <a:off x="4785165" y="344925"/>
        <a:ext cx="1594730" cy="291621"/>
      </dsp:txXfrm>
    </dsp:sp>
    <dsp:sp modelId="{BA4D9EC9-F76F-4A77-B21E-CD15B16C437D}">
      <dsp:nvSpPr>
        <dsp:cNvPr id="0" name=""/>
        <dsp:cNvSpPr/>
      </dsp:nvSpPr>
      <dsp:spPr>
        <a:xfrm>
          <a:off x="6379895" y="344925"/>
          <a:ext cx="1594730" cy="2916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200" kern="1200" dirty="0" smtClean="0"/>
            <a:t>Himawari-8</a:t>
          </a:r>
          <a:endParaRPr lang="en-SG" sz="1200" kern="1200" dirty="0"/>
        </a:p>
      </dsp:txBody>
      <dsp:txXfrm>
        <a:off x="6379895" y="344925"/>
        <a:ext cx="1594730" cy="291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48A1E-BC90-43AD-AE97-7DA5694F885C}" type="datetimeFigureOut">
              <a:rPr lang="en-SG" smtClean="0"/>
              <a:t>16/3/2020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96-4331-4CF0-91EE-6D9AEE1A6A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813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8115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433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15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090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78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0311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6926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598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91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162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361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021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809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99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144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5" name="Rectangle 1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898411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2500">
                <a:solidFill>
                  <a:schemeClr val="tx1"/>
                </a:solidFill>
              </a:defRPr>
            </a:lvl2pPr>
            <a:lvl3pPr>
              <a:defRPr sz="2500">
                <a:solidFill>
                  <a:schemeClr val="tx1"/>
                </a:solidFill>
              </a:defRPr>
            </a:lvl3pPr>
            <a:lvl4pPr>
              <a:defRPr sz="2500">
                <a:solidFill>
                  <a:schemeClr val="tx1"/>
                </a:solidFill>
              </a:defRPr>
            </a:lvl4pPr>
            <a:lvl5pPr>
              <a:defRPr sz="2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0" name="Rectangle 9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5486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1" name="Rectangle 10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74260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90736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34631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95950" y="-38100"/>
            <a:ext cx="3448050" cy="238246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786" t="-85607" r="-19372" b="7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25" y="2578891"/>
            <a:ext cx="4019616" cy="1291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03" y="2518053"/>
            <a:ext cx="1378771" cy="13787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12343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D23488-86B0-422A-91F4-B9BC9B3E5757}" type="datetimeFigureOut">
              <a:rPr lang="en-US" smtClean="0"/>
              <a:pPr/>
              <a:t>3/16/2020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5C583-4C2D-41CA-AE82-5641A9FF505C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59675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3071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5" name="Rectangle 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5824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smtClean="0"/>
              <a:t>restricted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fld id="{1AF42A96-16EC-460F-99FD-FDFC7464E43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24324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73" r:id="rId8"/>
    <p:sldLayoutId id="2147483677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rgbClr val="00589C"/>
          </a:solidFill>
          <a:latin typeface="Tw Cen MT" panose="020B0602020104020603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" y="1988841"/>
            <a:ext cx="8488160" cy="1470025"/>
          </a:xfrm>
        </p:spPr>
        <p:txBody>
          <a:bodyPr>
            <a:normAutofit/>
          </a:bodyPr>
          <a:lstStyle/>
          <a:p>
            <a:r>
              <a:rPr lang="en-SG" sz="3600" dirty="0" smtClean="0"/>
              <a:t>Multi-Satellite Fire Detection Composite FRED</a:t>
            </a:r>
            <a:endParaRPr lang="en-SG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CSB Meeting 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17 Mar 2020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836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Temporal Aggregation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2229"/>
            <a:ext cx="3533349" cy="2036173"/>
          </a:xfrm>
        </p:spPr>
        <p:txBody>
          <a:bodyPr>
            <a:noAutofit/>
          </a:bodyPr>
          <a:lstStyle/>
          <a:p>
            <a:r>
              <a:rPr lang="en-SG" sz="1600" dirty="0" smtClean="0"/>
              <a:t>Aggregate fire hotspot detected within a certain observation window period</a:t>
            </a:r>
          </a:p>
          <a:p>
            <a:pPr marL="0" indent="0">
              <a:buNone/>
            </a:pPr>
            <a:endParaRPr lang="en-SG" sz="1600" dirty="0"/>
          </a:p>
          <a:p>
            <a:r>
              <a:rPr lang="en-SG" sz="1600" dirty="0" smtClean="0"/>
              <a:t>Observation period used:</a:t>
            </a:r>
          </a:p>
          <a:p>
            <a:pPr lvl="1"/>
            <a:r>
              <a:rPr lang="en-SG" sz="1600" dirty="0" smtClean="0"/>
              <a:t>00:00 – 08:30 UTC</a:t>
            </a:r>
            <a:endParaRPr lang="en-SG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329013" y="1386160"/>
            <a:ext cx="8485974" cy="1768979"/>
            <a:chOff x="333286" y="1016950"/>
            <a:chExt cx="8485974" cy="1768979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CA013963-E0FB-4155-9D19-C94ACB6953F5}"/>
                </a:ext>
              </a:extLst>
            </p:cNvPr>
            <p:cNvGrpSpPr/>
            <p:nvPr/>
          </p:nvGrpSpPr>
          <p:grpSpPr>
            <a:xfrm>
              <a:off x="7560250" y="1639860"/>
              <a:ext cx="338497" cy="338497"/>
              <a:chOff x="4319972" y="3176972"/>
              <a:chExt cx="504056" cy="504056"/>
            </a:xfrm>
          </p:grpSpPr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5EAC0525-D83D-4CC1-BFC6-7B612CF57FE8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D1B31980-5CA0-47A5-8BDE-1BC6F997B929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1E6A84D-BDBD-4248-A352-E643A255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6" y="1815069"/>
              <a:ext cx="8485974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2F6BC73E-B40D-452C-AEEE-FF5234F22719}"/>
                </a:ext>
              </a:extLst>
            </p:cNvPr>
            <p:cNvGrpSpPr/>
            <p:nvPr/>
          </p:nvGrpSpPr>
          <p:grpSpPr>
            <a:xfrm>
              <a:off x="1305299" y="1639860"/>
              <a:ext cx="338497" cy="338497"/>
              <a:chOff x="4319972" y="3176972"/>
              <a:chExt cx="504056" cy="504056"/>
            </a:xfrm>
          </p:grpSpPr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7FC8C883-24E4-4B10-9C38-3BB3E7AAAD73}"/>
                </a:ext>
              </a:extLst>
            </p:cNvPr>
            <p:cNvGrpSpPr/>
            <p:nvPr/>
          </p:nvGrpSpPr>
          <p:grpSpPr>
            <a:xfrm>
              <a:off x="2347791" y="1639860"/>
              <a:ext cx="338497" cy="338497"/>
              <a:chOff x="4319972" y="3176972"/>
              <a:chExt cx="504056" cy="504056"/>
            </a:xfrm>
          </p:grpSpPr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4FF5A308-BBD8-462C-A155-E62A6C4F2A5E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2EFC837F-4508-41CF-B25C-D0EB5BE274A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775DFB49-B353-4B21-A2FD-E9C62F3A081C}"/>
                </a:ext>
              </a:extLst>
            </p:cNvPr>
            <p:cNvGrpSpPr/>
            <p:nvPr/>
          </p:nvGrpSpPr>
          <p:grpSpPr>
            <a:xfrm>
              <a:off x="2890873" y="1639860"/>
              <a:ext cx="338497" cy="338497"/>
              <a:chOff x="4319972" y="3176972"/>
              <a:chExt cx="504056" cy="504056"/>
            </a:xfrm>
          </p:grpSpPr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114A191A-F03E-4903-AD4D-D47E1CF74AE6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1F672DD4-0AA5-47CA-9808-B9076D96FF68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3A477546-3891-40AA-8746-97D24334973D}"/>
                </a:ext>
              </a:extLst>
            </p:cNvPr>
            <p:cNvGrpSpPr/>
            <p:nvPr/>
          </p:nvGrpSpPr>
          <p:grpSpPr>
            <a:xfrm>
              <a:off x="6015029" y="1633939"/>
              <a:ext cx="338497" cy="338497"/>
              <a:chOff x="4319972" y="3176972"/>
              <a:chExt cx="504056" cy="504056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517F0F46-087C-4713-9026-8282BB239E5B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33F5698D-F4BD-4B52-98D6-2403005CD61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0AEB7BE6-DB41-4A2A-9E51-FAB439CDC72E}"/>
                </a:ext>
              </a:extLst>
            </p:cNvPr>
            <p:cNvGrpSpPr/>
            <p:nvPr/>
          </p:nvGrpSpPr>
          <p:grpSpPr>
            <a:xfrm>
              <a:off x="4965105" y="1645821"/>
              <a:ext cx="338497" cy="338497"/>
              <a:chOff x="4319972" y="3176972"/>
              <a:chExt cx="504056" cy="504056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0AEB7BE6-DB41-4A2A-9E51-FAB439CDC72E}"/>
                </a:ext>
              </a:extLst>
            </p:cNvPr>
            <p:cNvGrpSpPr/>
            <p:nvPr/>
          </p:nvGrpSpPr>
          <p:grpSpPr>
            <a:xfrm>
              <a:off x="6993948" y="1633939"/>
              <a:ext cx="338497" cy="338497"/>
              <a:chOff x="4319972" y="3176972"/>
              <a:chExt cx="504056" cy="504056"/>
            </a:xfrm>
          </p:grpSpPr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2F6BC73E-B40D-452C-AEEE-FF5234F22719}"/>
                </a:ext>
              </a:extLst>
            </p:cNvPr>
            <p:cNvGrpSpPr/>
            <p:nvPr/>
          </p:nvGrpSpPr>
          <p:grpSpPr>
            <a:xfrm>
              <a:off x="3390283" y="1639860"/>
              <a:ext cx="338497" cy="338497"/>
              <a:chOff x="4319972" y="3176972"/>
              <a:chExt cx="504056" cy="504056"/>
            </a:xfrm>
          </p:grpSpPr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2F6BC73E-B40D-452C-AEEE-FF5234F22719}"/>
                </a:ext>
              </a:extLst>
            </p:cNvPr>
            <p:cNvGrpSpPr/>
            <p:nvPr/>
          </p:nvGrpSpPr>
          <p:grpSpPr>
            <a:xfrm>
              <a:off x="6517759" y="1639860"/>
              <a:ext cx="338497" cy="338497"/>
              <a:chOff x="4319972" y="3176972"/>
              <a:chExt cx="504056" cy="504056"/>
            </a:xfrm>
          </p:grpSpPr>
          <p:sp>
            <p:nvSpPr>
              <p:cNvPr id="37" name="Oval 36">
                <a:extLst>
                  <a:ext uri="{FF2B5EF4-FFF2-40B4-BE49-F238E27FC236}">
                    <a16:creationId xmlns="" xmlns:a16="http://schemas.microsoft.com/office/drawing/2014/main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="" xmlns:a16="http://schemas.microsoft.com/office/drawing/2014/main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2F6BC73E-B40D-452C-AEEE-FF5234F22719}"/>
                </a:ext>
              </a:extLst>
            </p:cNvPr>
            <p:cNvGrpSpPr/>
            <p:nvPr/>
          </p:nvGrpSpPr>
          <p:grpSpPr>
            <a:xfrm>
              <a:off x="4432775" y="1639860"/>
              <a:ext cx="338497" cy="338497"/>
              <a:chOff x="4319972" y="3176972"/>
              <a:chExt cx="504056" cy="504056"/>
            </a:xfrm>
          </p:grpSpPr>
          <p:sp>
            <p:nvSpPr>
              <p:cNvPr id="40" name="Oval 39">
                <a:extLst>
                  <a:ext uri="{FF2B5EF4-FFF2-40B4-BE49-F238E27FC236}">
                    <a16:creationId xmlns="" xmlns:a16="http://schemas.microsoft.com/office/drawing/2014/main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2F6BC73E-B40D-452C-AEEE-FF5234F22719}"/>
                </a:ext>
              </a:extLst>
            </p:cNvPr>
            <p:cNvGrpSpPr/>
            <p:nvPr/>
          </p:nvGrpSpPr>
          <p:grpSpPr>
            <a:xfrm>
              <a:off x="5475267" y="1639860"/>
              <a:ext cx="338497" cy="338497"/>
              <a:chOff x="4319972" y="3176972"/>
              <a:chExt cx="504056" cy="504056"/>
            </a:xfrm>
          </p:grpSpPr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867346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2463144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TERRA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4499195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AQUA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5551911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NOAA-20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6566219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Suomi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-NPP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67346" y="1016950"/>
              <a:ext cx="7345161" cy="1768979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09012" y="2360059"/>
              <a:ext cx="760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8 am</a:t>
              </a:r>
              <a:endParaRPr lang="en-SG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31792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11.30 am</a:t>
              </a:r>
              <a:endParaRPr lang="en-SG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3248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 pm</a:t>
              </a:r>
              <a:endParaRPr lang="en-SG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6429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 pm</a:t>
              </a:r>
              <a:endParaRPr lang="en-SG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03570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2.30 pm</a:t>
              </a:r>
              <a:endParaRPr lang="en-SG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417F453-4C52-4D40-A04B-B95AA3537A20}"/>
                </a:ext>
              </a:extLst>
            </p:cNvPr>
            <p:cNvSpPr txBox="1"/>
            <p:nvPr/>
          </p:nvSpPr>
          <p:spPr>
            <a:xfrm>
              <a:off x="3994822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73201" y="2360059"/>
              <a:ext cx="96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12.50 pm</a:t>
              </a:r>
              <a:endParaRPr lang="en-SG" sz="1400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78" y="3569489"/>
            <a:ext cx="4638911" cy="28124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92" y="21557"/>
            <a:ext cx="1514246" cy="111152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663959" y="3738737"/>
            <a:ext cx="3622791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Aggregated Hotspots (00 – 09 UTC)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2417F453-4C52-4D40-A04B-B95AA3537A20}"/>
              </a:ext>
            </a:extLst>
          </p:cNvPr>
          <p:cNvSpPr txBox="1"/>
          <p:nvPr/>
        </p:nvSpPr>
        <p:spPr>
          <a:xfrm>
            <a:off x="7049116" y="2444435"/>
            <a:ext cx="121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Himawari-8</a:t>
            </a:r>
            <a:endParaRPr lang="ko-KR" altLang="en-US" sz="1400" b="1" dirty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27495" y="2729269"/>
            <a:ext cx="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3 pm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0866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17" t="40370" r="1750" b="13852"/>
          <a:stretch/>
        </p:blipFill>
        <p:spPr>
          <a:xfrm>
            <a:off x="247720" y="1638300"/>
            <a:ext cx="8648559" cy="43383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9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 smtClean="0"/>
              <a:t>Feature Engineering – Hotspot Weight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804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Machine Learning – Logistics Regression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080615" y="6611779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 smtClean="0">
                <a:solidFill>
                  <a:schemeClr val="bg1"/>
                </a:solidFill>
              </a:rPr>
              <a:t>Source: towardsdatascience.com</a:t>
            </a:r>
            <a:endParaRPr lang="en-SG" sz="10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3819" y="955692"/>
            <a:ext cx="8510181" cy="4395648"/>
            <a:chOff x="176619" y="863094"/>
            <a:chExt cx="8510181" cy="4395648"/>
          </a:xfrm>
        </p:grpSpPr>
        <p:sp>
          <p:nvSpPr>
            <p:cNvPr id="8" name="TextBox 7"/>
            <p:cNvSpPr txBox="1"/>
            <p:nvPr/>
          </p:nvSpPr>
          <p:spPr>
            <a:xfrm>
              <a:off x="2702258" y="4950965"/>
              <a:ext cx="3845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Normalised</a:t>
              </a:r>
              <a:r>
                <a:rPr lang="en-US" sz="1400" b="1" dirty="0" smtClean="0"/>
                <a:t> hotspot weightage per grid</a:t>
              </a:r>
              <a:endParaRPr lang="en-SG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391" y="1232426"/>
              <a:ext cx="1284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Real fire</a:t>
              </a:r>
              <a:endParaRPr lang="en-SG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619" y="4517609"/>
              <a:ext cx="1594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False detection</a:t>
              </a:r>
              <a:endParaRPr lang="en-SG" sz="14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521" y="1232426"/>
              <a:ext cx="5287702" cy="3439072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442258" y="4825386"/>
              <a:ext cx="4456253" cy="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0"/>
              <a:endCxn id="9" idx="2"/>
            </p:cNvCxnSpPr>
            <p:nvPr/>
          </p:nvCxnSpPr>
          <p:spPr>
            <a:xfrm flipV="1">
              <a:off x="973773" y="1540203"/>
              <a:ext cx="39013" cy="2977406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257029" y="86309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Probability</a:t>
              </a:r>
              <a:endParaRPr lang="en-SG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83816" y="468467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1.0</a:t>
              </a:r>
              <a:endParaRPr lang="en-SG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9588" y="468467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0.0</a:t>
              </a:r>
              <a:endParaRPr lang="en-SG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7"/>
            <a:stretch/>
          </p:blipFill>
          <p:spPr>
            <a:xfrm>
              <a:off x="2442258" y="1540203"/>
              <a:ext cx="2410640" cy="510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33819" y="5611003"/>
            <a:ext cx="8229600" cy="639986"/>
          </a:xfrm>
        </p:spPr>
        <p:txBody>
          <a:bodyPr>
            <a:noAutofit/>
          </a:bodyPr>
          <a:lstStyle/>
          <a:p>
            <a:r>
              <a:rPr lang="en-SG" sz="1600" dirty="0" smtClean="0"/>
              <a:t>Probabilistic version of linear regression y = mx + c </a:t>
            </a:r>
          </a:p>
          <a:p>
            <a:r>
              <a:rPr lang="en-US" sz="1600" dirty="0" smtClean="0"/>
              <a:t>Simple model for easy interpretation</a:t>
            </a:r>
          </a:p>
          <a:p>
            <a:pPr marL="0" indent="0">
              <a:buNone/>
            </a:pPr>
            <a:endParaRPr lang="en-SG" sz="16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971147" y="1198481"/>
            <a:ext cx="59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1.0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2882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799070"/>
            <a:ext cx="8483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fit the logistic regression curve with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optimal parameters for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Alpha</a:t>
            </a:r>
            <a:r>
              <a:rPr lang="en-US" dirty="0"/>
              <a:t> – weight ratio of polar and geostationary satellite hotspot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Sun glint </a:t>
            </a:r>
            <a:r>
              <a:rPr lang="en-US" b="1" dirty="0" smtClean="0"/>
              <a:t>angle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Group A: July 2019 ground-truth data prepared by </a:t>
            </a:r>
            <a:r>
              <a:rPr lang="en-US" dirty="0" err="1" smtClean="0"/>
              <a:t>Effy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earlier for N20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Early part of hotspot 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Sentinel-2 data and NUS CRISP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Date of burning estimated based on burnt 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</a:t>
            </a:r>
            <a:r>
              <a:rPr lang="en-US" dirty="0" smtClean="0"/>
              <a:t> of labels - </a:t>
            </a:r>
            <a:r>
              <a:rPr lang="en-US" b="1" dirty="0" smtClean="0"/>
              <a:t>342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Group B: 1-4 Sep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Peak of hotspot 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Integrated various API/plugins on QGIS to visualize sat data very quickly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Sentinel-2, NUS CRISP, MODIS, VIIRS, Planet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 uncertainty with date of burning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</a:t>
            </a:r>
            <a:r>
              <a:rPr lang="en-US" dirty="0"/>
              <a:t> of labels </a:t>
            </a:r>
            <a:r>
              <a:rPr lang="en-US" dirty="0" smtClean="0"/>
              <a:t>– </a:t>
            </a:r>
            <a:r>
              <a:rPr lang="en-US" b="1" dirty="0" smtClean="0"/>
              <a:t>622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72277" y="5656736"/>
            <a:ext cx="2078805" cy="663207"/>
          </a:xfrm>
        </p:spPr>
        <p:txBody>
          <a:bodyPr>
            <a:noAutofit/>
          </a:bodyPr>
          <a:lstStyle/>
          <a:p>
            <a:r>
              <a:rPr lang="en-SG" sz="1800" dirty="0" smtClean="0"/>
              <a:t>Group A: July 2019</a:t>
            </a:r>
            <a:endParaRPr lang="en-SG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2179" t="42422" r="36667" b="11994"/>
          <a:stretch/>
        </p:blipFill>
        <p:spPr>
          <a:xfrm>
            <a:off x="5107363" y="1304367"/>
            <a:ext cx="3579437" cy="43387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44481" y="5643079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3590" t="21453" r="30128" b="11767"/>
          <a:stretch/>
        </p:blipFill>
        <p:spPr>
          <a:xfrm>
            <a:off x="289560" y="1430215"/>
            <a:ext cx="4069080" cy="421286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9560" y="239470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2400" dirty="0" smtClean="0"/>
              <a:t>Verification Area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504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Handling of validation data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900670"/>
            <a:ext cx="8483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Class imbalance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false alarms &gt; number of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Resampling is done to </a:t>
            </a:r>
            <a:r>
              <a:rPr lang="en-US" dirty="0"/>
              <a:t>ensure </a:t>
            </a:r>
            <a:r>
              <a:rPr lang="en-US" dirty="0" smtClean="0"/>
              <a:t>50:50 ratio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km buffer is </a:t>
            </a:r>
            <a:r>
              <a:rPr lang="en-US" dirty="0" smtClean="0"/>
              <a:t>added for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75:25 split for training and test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3" y="3616077"/>
            <a:ext cx="3605743" cy="2315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77" y="3571864"/>
            <a:ext cx="3635094" cy="2403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1382" y="5931343"/>
            <a:ext cx="65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Fire</a:t>
            </a:r>
            <a:endParaRPr lang="en-SG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65858" y="5975557"/>
            <a:ext cx="91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Non-fire</a:t>
            </a:r>
            <a:endParaRPr lang="en-SG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269697" y="5931343"/>
            <a:ext cx="65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Fire</a:t>
            </a:r>
            <a:endParaRPr lang="en-SG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644173" y="5975557"/>
            <a:ext cx="91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Non-fire</a:t>
            </a:r>
            <a:endParaRPr lang="en-SG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00408" y="3010338"/>
            <a:ext cx="2078805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1800" dirty="0" smtClean="0"/>
              <a:t>After resampling</a:t>
            </a:r>
            <a:endParaRPr lang="en-SG" sz="1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52808" y="3061057"/>
            <a:ext cx="2078805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endParaRPr lang="en-SG" sz="18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433329" y="3060969"/>
            <a:ext cx="2078805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1800" dirty="0" smtClean="0"/>
              <a:t>Before resampling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17990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3" y="1517467"/>
            <a:ext cx="4718447" cy="4313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90" y="2514600"/>
            <a:ext cx="2788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ROC = Area under the curve</a:t>
            </a:r>
          </a:p>
          <a:p>
            <a:endParaRPr lang="en-SG" dirty="0"/>
          </a:p>
          <a:p>
            <a:r>
              <a:rPr lang="en-SG" dirty="0" smtClean="0"/>
              <a:t>1.0 is perfect, 0.5 is no better than random guess.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695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1704420"/>
            <a:ext cx="350874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Performance of a hotspot composite is clearly better than using solely geostationary or polar-orbiting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Improvement in score shown when </a:t>
            </a:r>
            <a:r>
              <a:rPr lang="en-US" dirty="0" err="1" smtClean="0"/>
              <a:t>sunglint</a:t>
            </a:r>
            <a:r>
              <a:rPr lang="en-US" dirty="0" smtClean="0"/>
              <a:t> filter is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Choice of optimal parameter of alpha and sun glint angle sensitive to training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(training data not representative enough yet)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41" y="871285"/>
            <a:ext cx="5385834" cy="2931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93" y="3875486"/>
            <a:ext cx="5266529" cy="286703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065195" y="395251"/>
            <a:ext cx="2078805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1800" dirty="0" smtClean="0"/>
              <a:t>Group A: July 2019</a:t>
            </a:r>
            <a:endParaRPr lang="en-SG" sz="18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510293" y="3471667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1044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42895" y="534951"/>
            <a:ext cx="2078805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1800" dirty="0" smtClean="0"/>
              <a:t>Group A: July 2019</a:t>
            </a:r>
            <a:endParaRPr lang="en-SG" sz="18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887993" y="3611367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86" y="3775285"/>
            <a:ext cx="5662709" cy="3082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3" y="751811"/>
            <a:ext cx="5861914" cy="31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1120627"/>
            <a:ext cx="848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pick the optimal parameter 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3" y="2153166"/>
            <a:ext cx="7953003" cy="43295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35600" y="1305293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  <p:sp>
        <p:nvSpPr>
          <p:cNvPr id="2" name="Rectangle 1"/>
          <p:cNvSpPr/>
          <p:nvPr/>
        </p:nvSpPr>
        <p:spPr>
          <a:xfrm>
            <a:off x="5435600" y="4191000"/>
            <a:ext cx="812800" cy="6604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0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Progress Update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Sun glint filter for Himawari-8/9</a:t>
            </a:r>
          </a:p>
          <a:p>
            <a:r>
              <a:rPr lang="en-SG" dirty="0" smtClean="0"/>
              <a:t>Use of logistic regression</a:t>
            </a:r>
          </a:p>
          <a:p>
            <a:r>
              <a:rPr lang="en-SG" dirty="0" smtClean="0"/>
              <a:t>Validation Results</a:t>
            </a:r>
          </a:p>
          <a:p>
            <a:r>
              <a:rPr lang="en-SG" dirty="0" smtClean="0"/>
              <a:t>New approach in ground-</a:t>
            </a:r>
            <a:r>
              <a:rPr lang="en-SG" dirty="0" err="1" smtClean="0"/>
              <a:t>truthing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062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6" y="1334727"/>
            <a:ext cx="8358504" cy="48271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638800" y="799070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9086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6" y="1334727"/>
            <a:ext cx="8358504" cy="48271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638800" y="799070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74800" y="3771900"/>
            <a:ext cx="0" cy="1955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574800" y="3670300"/>
            <a:ext cx="15367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35326" y="3409742"/>
            <a:ext cx="1492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1 single polar hotspot with 66% confidence </a:t>
            </a:r>
            <a:endParaRPr lang="en-SG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616200" y="2311400"/>
            <a:ext cx="1041400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1100" y="1986708"/>
            <a:ext cx="19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2 polar hotspots with 100% confidence </a:t>
            </a:r>
            <a:endParaRPr lang="en-SG" sz="14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616200" y="2311400"/>
            <a:ext cx="0" cy="33401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543300" y="1936459"/>
            <a:ext cx="38481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56399" y="1978592"/>
            <a:ext cx="193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2 polar hotspots with 100% confidence + himawari-8 hotspot detected consecutively for 3 hours 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5168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Training, Verification &amp; Validation</a:t>
            </a:r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700"/>
            <a:ext cx="4530382" cy="32806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800" y="1140193"/>
            <a:ext cx="3505200" cy="6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SG" sz="1800" dirty="0" smtClean="0"/>
              <a:t>Group B: 1- 4 Sep 2019</a:t>
            </a:r>
            <a:endParaRPr lang="en-SG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82" y="2372197"/>
            <a:ext cx="4801170" cy="33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Conclusion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1120627"/>
            <a:ext cx="848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Multi-sat hotspot composite clearly superior over single source hotspot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Sun glint filter brought major improvement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Optimisation</a:t>
            </a:r>
            <a:r>
              <a:rPr lang="en-US" dirty="0" smtClean="0"/>
              <a:t> of model parameters still on-going as they are sensitive to model data but modelling approach is more or less </a:t>
            </a:r>
            <a:r>
              <a:rPr lang="en-US" dirty="0" err="1" smtClean="0"/>
              <a:t>finalised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Himawari-8/9 Sun Glint Rejection</a:t>
            </a:r>
            <a:endParaRPr lang="en-SG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22631"/>
            <a:ext cx="8388036" cy="500353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Sun </a:t>
            </a:r>
            <a:r>
              <a:rPr lang="en-US" sz="1800" dirty="0"/>
              <a:t>glint angle </a:t>
            </a:r>
            <a:endParaRPr lang="en-US" sz="18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angle difference between reflected solar beam </a:t>
            </a:r>
            <a:r>
              <a:rPr lang="en-US" sz="1800" dirty="0" smtClean="0"/>
              <a:t>and the </a:t>
            </a:r>
            <a:r>
              <a:rPr lang="en-US" sz="1800" dirty="0"/>
              <a:t>satellite view/zenith angle, from the satellite reference frame. If the angle is small, it means that </a:t>
            </a:r>
            <a:r>
              <a:rPr lang="en-US" sz="1800" dirty="0" smtClean="0"/>
              <a:t>the outgoing solar reflection is directed at the sensor of satellite.</a:t>
            </a:r>
            <a:endParaRPr lang="en-SG" sz="1800" dirty="0"/>
          </a:p>
          <a:p>
            <a:r>
              <a:rPr lang="en-SG" sz="1800" dirty="0" smtClean="0"/>
              <a:t>Calculation done using </a:t>
            </a:r>
            <a:r>
              <a:rPr lang="en-SG" sz="1800" dirty="0" err="1" smtClean="0"/>
              <a:t>pyorbital</a:t>
            </a:r>
            <a:r>
              <a:rPr lang="en-SG" sz="1800" dirty="0" smtClean="0"/>
              <a:t> and satellite metadata</a:t>
            </a:r>
            <a:endParaRPr lang="en-US" sz="18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9231" t="46648" r="46497" b="34330"/>
          <a:stretch/>
        </p:blipFill>
        <p:spPr>
          <a:xfrm>
            <a:off x="457200" y="4444678"/>
            <a:ext cx="6267691" cy="19567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3051" t="43447" r="38077" b="53426"/>
          <a:stretch/>
        </p:blipFill>
        <p:spPr>
          <a:xfrm>
            <a:off x="555585" y="3298784"/>
            <a:ext cx="4595149" cy="42826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0" y="3043009"/>
            <a:ext cx="2979520" cy="30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Himawari-8/9 Sun Glint Rejection</a:t>
            </a:r>
            <a:endParaRPr lang="en-SG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22631"/>
            <a:ext cx="8388036" cy="5003534"/>
          </a:xfrm>
        </p:spPr>
        <p:txBody>
          <a:bodyPr>
            <a:normAutofit/>
          </a:bodyPr>
          <a:lstStyle/>
          <a:p>
            <a:r>
              <a:rPr lang="en-SG" sz="1800" smtClean="0"/>
              <a:t>The following rules are used in the MODIS/VIIRS fire detection algorithm</a:t>
            </a:r>
          </a:p>
          <a:p>
            <a:endParaRPr lang="en-SG" sz="1800" smtClean="0"/>
          </a:p>
          <a:p>
            <a:endParaRPr lang="en-SG" sz="1800" smtClean="0"/>
          </a:p>
          <a:p>
            <a:endParaRPr lang="en-SG" sz="1800" smtClean="0"/>
          </a:p>
          <a:p>
            <a:endParaRPr lang="en-SG" sz="1800" smtClean="0"/>
          </a:p>
          <a:p>
            <a:endParaRPr lang="en-SG" sz="1800" smtClean="0"/>
          </a:p>
          <a:p>
            <a:endParaRPr lang="en-SG" sz="1800" smtClean="0"/>
          </a:p>
          <a:p>
            <a:endParaRPr lang="en-SG" sz="1800" smtClean="0"/>
          </a:p>
          <a:p>
            <a:r>
              <a:rPr lang="en-SG" sz="1800" smtClean="0"/>
              <a:t>Opt for a simple thresholding method in (8)</a:t>
            </a:r>
          </a:p>
          <a:p>
            <a:r>
              <a:rPr lang="en-SG" sz="1800" smtClean="0"/>
              <a:t>Criterion (9) and (10) involves processing of original HSD data, efforts akin to producing fire hotspot product ourself</a:t>
            </a:r>
            <a:endParaRPr lang="en-US" sz="1800" smtClean="0"/>
          </a:p>
          <a:p>
            <a:endParaRPr lang="en-SG" sz="1800" smtClean="0"/>
          </a:p>
          <a:p>
            <a:endParaRPr lang="en-SG" sz="1800" smtClean="0"/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33" t="39778" r="48500" b="37704"/>
          <a:stretch/>
        </p:blipFill>
        <p:spPr>
          <a:xfrm>
            <a:off x="2087880" y="1679526"/>
            <a:ext cx="4968240" cy="1789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800" y="6126165"/>
            <a:ext cx="8001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For more info, refer to "An Enhanced Contextual Fire Detection Algorithm for MODIS" by Louis </a:t>
            </a:r>
            <a:r>
              <a:rPr lang="en-US" sz="1100" dirty="0" err="1"/>
              <a:t>Giglio</a:t>
            </a:r>
            <a:r>
              <a:rPr lang="en-US" sz="1100" dirty="0"/>
              <a:t> et al 2003</a:t>
            </a:r>
          </a:p>
          <a:p>
            <a:r>
              <a:rPr lang="en-US" sz="1100" dirty="0"/>
              <a:t>    https://doi.org/10.1016/S0034-4257(03)00184-6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7098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Himawari-8/9 Sun Glint Rejection</a:t>
            </a:r>
            <a:endParaRPr lang="en-SG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3418445"/>
            <a:ext cx="3861390" cy="266183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3580"/>
          <a:stretch/>
        </p:blipFill>
        <p:spPr>
          <a:xfrm>
            <a:off x="4852987" y="3418445"/>
            <a:ext cx="3833813" cy="2672043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844970" y="2867025"/>
            <a:ext cx="12668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Before</a:t>
            </a:r>
            <a:endParaRPr lang="en-SG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55020" y="2867025"/>
            <a:ext cx="12668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After</a:t>
            </a:r>
            <a:endParaRPr lang="en-SG" b="1" dirty="0"/>
          </a:p>
        </p:txBody>
      </p:sp>
      <p:sp>
        <p:nvSpPr>
          <p:cNvPr id="13" name="Oval 12"/>
          <p:cNvSpPr/>
          <p:nvPr/>
        </p:nvSpPr>
        <p:spPr>
          <a:xfrm rot="19318090">
            <a:off x="3443288" y="3952875"/>
            <a:ext cx="342900" cy="847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/>
          <p:cNvSpPr/>
          <p:nvPr/>
        </p:nvSpPr>
        <p:spPr>
          <a:xfrm rot="19318090">
            <a:off x="7643812" y="3939931"/>
            <a:ext cx="342900" cy="84772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/>
          <p:cNvSpPr/>
          <p:nvPr/>
        </p:nvSpPr>
        <p:spPr>
          <a:xfrm>
            <a:off x="457200" y="1107927"/>
            <a:ext cx="8483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Very effective in eliminating sun-glint induced fire hotspots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exploration found that majority of false alarms can be easily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Optimal threshold is determined during the validation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833" t="42148" r="33667" b="24963"/>
          <a:stretch/>
        </p:blipFill>
        <p:spPr>
          <a:xfrm>
            <a:off x="944880" y="1185620"/>
            <a:ext cx="7457440" cy="46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51" t="64986" r="90257" b="24074"/>
          <a:stretch/>
        </p:blipFill>
        <p:spPr>
          <a:xfrm>
            <a:off x="241495" y="5064369"/>
            <a:ext cx="1700824" cy="1360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2319" y="6006877"/>
            <a:ext cx="199993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Sun glint angle</a:t>
            </a:r>
            <a:endParaRPr lang="en-SG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H-8 hotspots at different sun glint angles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07885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601" t="36992" r="25322" b="27849"/>
          <a:stretch/>
        </p:blipFill>
        <p:spPr>
          <a:xfrm>
            <a:off x="868525" y="1252404"/>
            <a:ext cx="7951937" cy="475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51" t="64986" r="90257" b="24074"/>
          <a:stretch/>
        </p:blipFill>
        <p:spPr>
          <a:xfrm>
            <a:off x="241495" y="5064369"/>
            <a:ext cx="1700824" cy="1360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2319" y="6006877"/>
            <a:ext cx="199993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Sun glint angle</a:t>
            </a:r>
            <a:endParaRPr lang="en-SG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Sun glint induced hotspots removed (minimum angle of 12</a:t>
            </a:r>
            <a:r>
              <a:rPr lang="en-SG" sz="2400" baseline="30000" dirty="0" smtClean="0"/>
              <a:t>o</a:t>
            </a:r>
            <a:r>
              <a:rPr lang="en-SG" sz="2400" dirty="0" smtClean="0"/>
              <a:t>)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4958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3961305835"/>
              </p:ext>
            </p:extLst>
          </p:nvPr>
        </p:nvGraphicFramePr>
        <p:xfrm>
          <a:off x="457200" y="799070"/>
          <a:ext cx="7975600" cy="5468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Overview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350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408" t="7639" r="7639" b="7408"/>
          <a:stretch/>
        </p:blipFill>
        <p:spPr>
          <a:xfrm>
            <a:off x="4665912" y="3842667"/>
            <a:ext cx="4384178" cy="274389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Regridding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23502"/>
            <a:ext cx="3606801" cy="4802662"/>
          </a:xfrm>
        </p:spPr>
        <p:txBody>
          <a:bodyPr>
            <a:noAutofit/>
          </a:bodyPr>
          <a:lstStyle/>
          <a:p>
            <a:r>
              <a:rPr lang="en-SG" sz="1600" dirty="0" smtClean="0"/>
              <a:t>Different satellite hotspot data has different resolutions or grid size (0.75 - 2 km) </a:t>
            </a:r>
          </a:p>
          <a:p>
            <a:endParaRPr lang="en-SG" sz="1600" dirty="0" smtClean="0"/>
          </a:p>
          <a:p>
            <a:r>
              <a:rPr lang="en-SG" sz="1600" dirty="0" smtClean="0"/>
              <a:t>Harmonisation to standardise grid resolution</a:t>
            </a:r>
          </a:p>
          <a:p>
            <a:pPr marL="0" indent="0">
              <a:buNone/>
            </a:pPr>
            <a:endParaRPr lang="en-SG" sz="1600" dirty="0"/>
          </a:p>
          <a:p>
            <a:r>
              <a:rPr lang="en-SG" sz="1600" dirty="0" smtClean="0"/>
              <a:t>All data is gridded to 2 km resolution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08" t="7639" r="7639" b="7408"/>
          <a:stretch/>
        </p:blipFill>
        <p:spPr>
          <a:xfrm>
            <a:off x="4665911" y="799070"/>
            <a:ext cx="4478089" cy="280266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7" b="30812"/>
          <a:stretch/>
        </p:blipFill>
        <p:spPr>
          <a:xfrm>
            <a:off x="4665911" y="3842667"/>
            <a:ext cx="4392631" cy="2763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3912" y="954169"/>
            <a:ext cx="387288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chemeClr val="bg1"/>
                </a:solidFill>
              </a:rPr>
              <a:t>Hotspots from different sensors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912" y="3941501"/>
            <a:ext cx="17469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 smtClean="0">
                <a:solidFill>
                  <a:schemeClr val="bg1"/>
                </a:solidFill>
              </a:rPr>
              <a:t>Regridded</a:t>
            </a:r>
            <a:endParaRPr lang="en-S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MC_Theme_2018">
  <a:themeElements>
    <a:clrScheme name="Custom 1">
      <a:dk1>
        <a:srgbClr val="7F7F7F"/>
      </a:dk1>
      <a:lt1>
        <a:srgbClr val="FFFFFF"/>
      </a:lt1>
      <a:dk2>
        <a:srgbClr val="5F5353"/>
      </a:dk2>
      <a:lt2>
        <a:srgbClr val="E5E1E1"/>
      </a:lt2>
      <a:accent1>
        <a:srgbClr val="809EC2"/>
      </a:accent1>
      <a:accent2>
        <a:srgbClr val="A0D565"/>
      </a:accent2>
      <a:accent3>
        <a:srgbClr val="7FC9FF"/>
      </a:accent3>
      <a:accent4>
        <a:srgbClr val="F0D67E"/>
      </a:accent4>
      <a:accent5>
        <a:srgbClr val="9C85C0"/>
      </a:accent5>
      <a:accent6>
        <a:srgbClr val="5F5F5F"/>
      </a:accent6>
      <a:hlink>
        <a:srgbClr val="0070C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MC_Theme_2018" id="{54B5CEDE-4C44-493C-8F1A-38405FAEF8D7}" vid="{4707F939-BC60-497A-B384-E1A0D897B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ASMC_Theme_2018</Template>
  <TotalTime>2352</TotalTime>
  <Words>809</Words>
  <Application>Microsoft Office PowerPoint</Application>
  <PresentationFormat>On-screen Show (4:3)</PresentationFormat>
  <Paragraphs>187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맑은 고딕</vt:lpstr>
      <vt:lpstr>Arial</vt:lpstr>
      <vt:lpstr>Calibri</vt:lpstr>
      <vt:lpstr>Century Gothic</vt:lpstr>
      <vt:lpstr>Microsoft Sans Serif</vt:lpstr>
      <vt:lpstr>Tw Cen MT</vt:lpstr>
      <vt:lpstr>Verdana</vt:lpstr>
      <vt:lpstr>ASMC_Theme_2018</vt:lpstr>
      <vt:lpstr>Multi-Satellite Fire Detection Composite FRED</vt:lpstr>
      <vt:lpstr>Progress Update </vt:lpstr>
      <vt:lpstr>Himawari-8/9 Sun Glint Rejection</vt:lpstr>
      <vt:lpstr>Himawari-8/9 Sun Glint Rejection</vt:lpstr>
      <vt:lpstr>Himawari-8/9 Sun Glint Rejection</vt:lpstr>
      <vt:lpstr>H-8 hotspots at different sun glint angles</vt:lpstr>
      <vt:lpstr>Sun glint induced hotspots removed (minimum angle of 12o)</vt:lpstr>
      <vt:lpstr>Overview</vt:lpstr>
      <vt:lpstr>Regridding</vt:lpstr>
      <vt:lpstr>Temporal Aggregation</vt:lpstr>
      <vt:lpstr>PowerPoint Presentation</vt:lpstr>
      <vt:lpstr>Machine Learning – Logistics Regression</vt:lpstr>
      <vt:lpstr>Model Training, Verification &amp; Validation</vt:lpstr>
      <vt:lpstr>Group A: July 2019</vt:lpstr>
      <vt:lpstr>Handling of validation data</vt:lpstr>
      <vt:lpstr>PowerPoint Presentation</vt:lpstr>
      <vt:lpstr>Model Training, Verification &amp; Validation</vt:lpstr>
      <vt:lpstr>Model Training, Verification &amp; Validation</vt:lpstr>
      <vt:lpstr>Model Training, Verification &amp; Validation</vt:lpstr>
      <vt:lpstr>Model Training, Verification &amp; Validation</vt:lpstr>
      <vt:lpstr>Model Training, Verification &amp; Validation</vt:lpstr>
      <vt:lpstr>Model Training, Verification &amp; Validation</vt:lpstr>
      <vt:lpstr>Conclusion</vt:lpstr>
    </vt:vector>
  </TitlesOfParts>
  <Company>WOG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Songhan WONG</dc:creator>
  <cp:lastModifiedBy>Wong Songhan</cp:lastModifiedBy>
  <cp:revision>1052</cp:revision>
  <dcterms:created xsi:type="dcterms:W3CDTF">2018-04-19T05:56:42Z</dcterms:created>
  <dcterms:modified xsi:type="dcterms:W3CDTF">2020-03-16T11:02:54Z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WONG_Songhan@nea.gov.sg</vt:lpwstr>
  </property>
  <property fmtid="{D5CDD505-2E9C-101B-9397-08002B2CF9AE}" pid="5" name="MSIP_Label_3f9331f7-95a2-472a-92bc-d73219eb516b_SetDate">
    <vt:lpwstr>2020-01-06T06:15:56.1939566Z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c5cc72d0-3f11-4b73-8480-ad91d3f17d0f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WONG_Songhan@nea.gov.sg</vt:lpwstr>
  </property>
  <property fmtid="{D5CDD505-2E9C-101B-9397-08002B2CF9AE}" pid="13" name="MSIP_Label_4f288355-fb4c-44cd-b9ca-40cfc2aee5f8_SetDate">
    <vt:lpwstr>2020-01-06T06:15:56.1939566Z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c5cc72d0-3f11-4b73-8480-ad91d3f17d0f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Sensitivity">
    <vt:lpwstr>CONFIDENTIAL NON-SENSITIVE</vt:lpwstr>
  </property>
</Properties>
</file>